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2.xml" ContentType="application/vnd.openxmlformats-officedocument.them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heme/theme3.xml" ContentType="application/vnd.openxmlformats-officedocument.them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5"/>
  </p:sldMasterIdLst>
  <p:notesMasterIdLst>
    <p:notesMasterId r:id="rId36"/>
  </p:notesMasterIdLst>
  <p:handoutMasterIdLst>
    <p:handoutMasterId r:id="rId37"/>
  </p:handoutMasterIdLst>
  <p:sldIdLst>
    <p:sldId id="267" r:id="rId6"/>
    <p:sldId id="2147473788" r:id="rId7"/>
    <p:sldId id="2147473791" r:id="rId8"/>
    <p:sldId id="2147473797" r:id="rId9"/>
    <p:sldId id="2147473799" r:id="rId10"/>
    <p:sldId id="2147473800" r:id="rId11"/>
    <p:sldId id="2147473798" r:id="rId12"/>
    <p:sldId id="2147473786" r:id="rId13"/>
    <p:sldId id="2147473782" r:id="rId14"/>
    <p:sldId id="2147473807" r:id="rId15"/>
    <p:sldId id="2147473784" r:id="rId16"/>
    <p:sldId id="2147473774" r:id="rId17"/>
    <p:sldId id="2147473776" r:id="rId18"/>
    <p:sldId id="317" r:id="rId19"/>
    <p:sldId id="318" r:id="rId20"/>
    <p:sldId id="290" r:id="rId21"/>
    <p:sldId id="2147473792" r:id="rId22"/>
    <p:sldId id="2147473777" r:id="rId23"/>
    <p:sldId id="2147473793" r:id="rId24"/>
    <p:sldId id="2147473802" r:id="rId25"/>
    <p:sldId id="2147473801" r:id="rId26"/>
    <p:sldId id="2147473795" r:id="rId27"/>
    <p:sldId id="2147473780" r:id="rId28"/>
    <p:sldId id="2147473808" r:id="rId29"/>
    <p:sldId id="2147473796" r:id="rId30"/>
    <p:sldId id="2147473781" r:id="rId31"/>
    <p:sldId id="2147473809" r:id="rId32"/>
    <p:sldId id="2147473810" r:id="rId33"/>
    <p:sldId id="2147473811" r:id="rId34"/>
    <p:sldId id="2147473805" r:id="rId35"/>
  </p:sldIdLst>
  <p:sldSz cx="12192000" cy="6858000"/>
  <p:notesSz cx="7099300" cy="10234613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7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453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186">
          <p15:clr>
            <a:srgbClr val="A4A3A4"/>
          </p15:clr>
        </p15:guide>
        <p15:guide id="6" pos="286">
          <p15:clr>
            <a:srgbClr val="A4A3A4"/>
          </p15:clr>
        </p15:guide>
        <p15:guide id="7" pos="830">
          <p15:clr>
            <a:srgbClr val="A4A3A4"/>
          </p15:clr>
        </p15:guide>
        <p15:guide id="8" pos="38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CEA"/>
    <a:srgbClr val="262686"/>
    <a:srgbClr val="FF0000"/>
    <a:srgbClr val="E9E9F3"/>
    <a:srgbClr val="0A827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rgbClr val="FFFFFF"/>
              </a:solidFill>
            </a:ln>
          </a:right>
          <a:top>
            <a:ln w="9525" cmpd="sng">
              <a:solidFill>
                <a:srgbClr val="FFFFFF"/>
              </a:solidFill>
            </a:ln>
          </a:top>
          <a:bottom>
            <a:ln w="9525" cmpd="sng">
              <a:solidFill>
                <a:srgbClr val="FFFFFF"/>
              </a:solidFill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H>
    <a:band1V>
      <a:tcStyle>
        <a:tcBdr/>
      </a:tcStyle>
    </a:band1V>
    <a:band2V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860" autoAdjust="0"/>
  </p:normalViewPr>
  <p:slideViewPr>
    <p:cSldViewPr snapToObjects="1" showGuides="1">
      <p:cViewPr varScale="1">
        <p:scale>
          <a:sx n="80" d="100"/>
          <a:sy n="80" d="100"/>
        </p:scale>
        <p:origin x="739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0" d="100"/>
          <a:sy n="70" d="100"/>
        </p:scale>
        <p:origin x="2268" y="42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../media/image6.png"/><Relationship Id="rId2" Type="http://schemas.openxmlformats.org/officeDocument/2006/relationships/tags" Target="../tags/tag168.xml"/><Relationship Id="rId1" Type="http://schemas.openxmlformats.org/officeDocument/2006/relationships/theme" Target="../theme/theme3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sz="1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" hidden="1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pPr algn="ctr"/>
            <a:r>
              <a:rPr lang="en-US" sz="100" b="1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" name="Date Placeholder" hidden="1"/>
          <p:cNvSpPr>
            <a:spLocks noGrp="1"/>
          </p:cNvSpPr>
          <p:nvPr>
            <p:ph type="dt" sz="quarter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2020-09-28</a:t>
            </a:r>
          </a:p>
          <a:p>
            <a:pPr algn="l"/>
            <a:endParaRPr lang="en-US" sz="100" dirty="0">
              <a:noFill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5997922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4F5EA4BF-E9AE-43AF-B3B0-E8B2B4D213BF}" type="slidenum">
              <a:rPr lang="en-US" sz="80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AB77BC53-8E05-4977-B193-6A6AD69A870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89310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8A3F532B-9233-4B6C-A1AE-20F78C1A46B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37922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707F235E-2AB2-45AA-AAE4-3CA5D9E6B28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89310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5B6337D7-EF4A-437B-98C9-7A76CBDDE79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empower_classification_attention_placeholder" hidden="1">
            <a:extLst>
              <a:ext uri="{FF2B5EF4-FFF2-40B4-BE49-F238E27FC236}">
                <a16:creationId xmlns:a16="http://schemas.microsoft.com/office/drawing/2014/main" id="{07AA87B6-2D72-4228-A7D0-DDCA437050BF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placeholder">
            <a:extLst>
              <a:ext uri="{FF2B5EF4-FFF2-40B4-BE49-F238E27FC236}">
                <a16:creationId xmlns:a16="http://schemas.microsoft.com/office/drawing/2014/main" id="{162FD7ED-CC36-4F26-ADD4-95B9EFF2AE3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empower_date_placeholder">
            <a:extLst>
              <a:ext uri="{FF2B5EF4-FFF2-40B4-BE49-F238E27FC236}">
                <a16:creationId xmlns:a16="http://schemas.microsoft.com/office/drawing/2014/main" id="{17C46F5C-5E8F-4CC2-80E6-B88261E13B5B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89309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6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6.png"/><Relationship Id="rId2" Type="http://schemas.openxmlformats.org/officeDocument/2006/relationships/tags" Target="../tags/tag158.xml"/><Relationship Id="rId1" Type="http://schemas.openxmlformats.org/officeDocument/2006/relationships/theme" Target="../theme/theme2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1012825"/>
            <a:ext cx="61912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Notes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4757266"/>
            <a:ext cx="6191968" cy="47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Notes</a:t>
            </a:r>
          </a:p>
        </p:txBody>
      </p:sp>
      <p:sp>
        <p:nvSpPr>
          <p:cNvPr id="28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00" dirty="0"/>
          </a:p>
        </p:txBody>
      </p:sp>
      <p:sp>
        <p:nvSpPr>
          <p:cNvPr id="10" name="Footer Placeholder" hidden="1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1" name="Date Placeholder" hidden="1"/>
          <p:cNvSpPr>
            <a:spLocks noGrp="1"/>
          </p:cNvSpPr>
          <p:nvPr>
            <p:ph type="dt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2020-09-28</a:t>
            </a:r>
          </a:p>
          <a:p>
            <a:endParaRPr lang="en-US" dirty="0"/>
          </a:p>
        </p:txBody>
      </p:sp>
      <p:sp>
        <p:nvSpPr>
          <p:cNvPr id="12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033274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282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E8AE2277-2635-47CE-8461-F921E010AD6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53306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1ED6373F-3656-4DFD-9B9C-BC0ABABA2CB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73274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3D3123B4-E08C-4CCD-9703-AD1F689F1FB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53306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7E51E007-F5B3-45C7-900F-9B0FFE9F37F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CD1E0C77-9862-4B96-A3C1-8F3320EB5330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empower_classification_placeholder">
            <a:extLst>
              <a:ext uri="{FF2B5EF4-FFF2-40B4-BE49-F238E27FC236}">
                <a16:creationId xmlns:a16="http://schemas.microsoft.com/office/drawing/2014/main" id="{9F464BB7-63C3-4B8A-A50E-5FC32FA6A18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empower_date_placeholder">
            <a:extLst>
              <a:ext uri="{FF2B5EF4-FFF2-40B4-BE49-F238E27FC236}">
                <a16:creationId xmlns:a16="http://schemas.microsoft.com/office/drawing/2014/main" id="{7E930412-6BBA-43BF-B0D5-11DDE46E471E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53306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2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3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289B9-7EEF-C07D-3ED7-FF5039E75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BA30D9-8995-5201-C882-08BCDD30D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99873-FFD6-B602-12E3-58FED76E7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24C793C-C85E-C7A8-1CA8-8B722E715F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73ED6-48BE-41D3-07C1-C9D6A8BE41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14A5E-5695-891C-8C9D-FEEA63123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4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9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61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28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6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75361-4FD2-405A-3215-1D5B66D7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52A64-8FBB-4FCB-9CAB-355E9706D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50D0A-C8B3-2DAF-2439-55B3F869D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1DF19D0-D2C6-EA07-2BEE-C1B9FE27905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267F1-4D5E-8B4A-481E-0501003D4F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5DC80-4F36-43F9-502F-1DAED0132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0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7C9B-9E6F-0068-49C6-3CFB1CA5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A9A2-1E74-EC52-C3B2-FFE60229F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92204-698E-302E-4E2C-7E6454CA4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97A9BA6-A9CB-B40F-3D03-EA58E424D1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FAD08-628E-832F-07B4-01C23BA326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B6D62-87AB-2052-E33F-99F5F16FE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43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39F2B-5FA5-2462-1784-B09B7DDB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D98A6-B4AD-9CFD-25BF-E01B7ED8A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ED355-89CE-7700-360B-B40448C6F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B7FABE4-4791-F169-0435-AB4E54BEE6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C67E-90E0-7F65-ACE8-A175244DD6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BD64-0AF2-3C6B-A5E9-5D9545089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46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0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8B9ED-5583-98D9-4240-07B6F540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2CC84-A9C9-64A2-E611-9F3611814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1D318-C994-C781-5C3B-5ACD3B990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4D0A68E-84FF-E5FA-6D8E-4434F03A43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AB05B-ED49-CF0E-6321-3E054CA6DF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8226-28EB-1961-0BB1-411F757F4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4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6E06E-B4BC-D37A-1D55-599B7EF7E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6BA3BA-72B0-AAE7-07FD-A7CCACBCF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D188F-F1E2-CF33-9F75-22C26B4DC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1987E41-8440-1948-C947-C7582406CFA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10C6A-E437-C6CA-F06D-64C7CBEB10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81A44-81D4-2F84-FC82-BAB7A9D2B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10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1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B2B52-952B-D52B-995F-3B304867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25FAC-2427-FE9F-8C29-EDB38CEB2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4FC96-C9F5-8B22-8649-75BB190C1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F3D8B6F-6217-7E42-4A8E-88B73D1A71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A8B05-DB8A-BEC6-6E08-D45B4867E1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009D6-B24F-3A8B-C098-E49DDA46B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5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0E17-A4D5-5C24-7D93-8A01E6C6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437FD-1148-C31A-728B-CE7CD7AD0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8C282-CF02-95E4-13D1-2285CB1CA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EE3DEAB-5EE7-4026-3DF9-9636CE4B2D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0EE5-3A94-2F84-7F37-15C706C29C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E7D5-F07D-423B-4F46-94578A583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65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A3D2-3E8C-957F-26C9-711467091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C7AFD-B237-2D7D-3D17-8E4C27B8C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F5D61-2B13-5FB9-3A12-C458D8741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7F10A90-6842-1023-A004-DED8333BAE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4ADF9-5026-4A65-345E-C27D24777D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D904-5926-F2B4-448B-940C5525C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6C820-12A6-572D-D3B8-51DB1E6E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F1868-6621-E251-BD4A-B8D2A3D03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86AE8-BBFA-68DA-FC37-123FA741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650FEC9-BA4E-4A73-A2FD-90DF55E5EB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D03CD-AAC5-2AA9-7121-4EB5F4120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D078F-B73A-15DB-455E-D03990E71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1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9FF8-CA0E-7946-F6F1-75BFC692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35592-A1AB-9286-D45C-5100C2C73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EE4FF-66C6-9269-E1A0-1BB229C50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sz="1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AF1F3D6-EE80-6B19-0C5A-AB3D81D6E4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A9B9-F11F-18EB-0C11-9CA2B5F57A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D82F6-4A38-5FC2-E948-5CB4C2181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1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F0E4-0E27-C878-B334-166ACE7F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CF646-1891-F748-E95F-3FD6C1C24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AADED1-CD5C-CEC6-150C-F54300FD2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sz="1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B5ECEC2-ABB2-BF55-57D4-0524FBF8E0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62CD-303D-7814-E5BE-F627F150CE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A6C5-3FA7-DBAD-2F38-829EC2A23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120BE-D896-4D53-305A-8D3AAB86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45A40-4181-78C0-95D7-28FE8C405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0B479-DE31-66E3-F80D-46406608B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sz="1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3D05AF4-6ED4-8784-3FA8-0FE40D70EB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CB31-CC19-DEF7-1A52-DFE8158D19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2C99-DA4F-4224-64C3-A553135AB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0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47FB-F38D-9650-86E0-3A83B8C75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E303D-FC97-C314-7CE9-9758EBFD9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9DC38-E0D6-302A-17F4-57E00C9AE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8AF4478-7C7D-F87F-394D-D7893742ABF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0D83F-16C2-5C7A-4F0C-1AAC9268F6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9E1D-1F98-C3D8-7F97-5C58A0AA6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4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9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.jpg"/><Relationship Id="rId5" Type="http://schemas.openxmlformats.org/officeDocument/2006/relationships/tags" Target="../tags/tag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5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image" Target="../media/image3.jp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.png"/><Relationship Id="rId5" Type="http://schemas.openxmlformats.org/officeDocument/2006/relationships/tags" Target="../tags/tag2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 PROTECTION" hidden="1">
            <a:extLst>
              <a:ext uri="{FF2B5EF4-FFF2-40B4-BE49-F238E27FC236}">
                <a16:creationId xmlns:a16="http://schemas.microsoft.com/office/drawing/2014/main" id="{193C101A-31DD-4FCB-8E69-ED3C115F16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Background White">
            <a:extLst>
              <a:ext uri="{FF2B5EF4-FFF2-40B4-BE49-F238E27FC236}">
                <a16:creationId xmlns:a16="http://schemas.microsoft.com/office/drawing/2014/main" id="{9FD1694A-5725-40E5-AC10-2A7A68B981E5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Crystal Picture Placeholder">
            <a:extLst>
              <a:ext uri="{FF2B5EF4-FFF2-40B4-BE49-F238E27FC236}">
                <a16:creationId xmlns:a16="http://schemas.microsoft.com/office/drawing/2014/main" id="{5805FCC4-D045-0733-8C95-81CAFF9580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" y="2"/>
            <a:ext cx="12191999" cy="3743997"/>
          </a:xfrm>
          <a:custGeom>
            <a:avLst/>
            <a:gdLst>
              <a:gd name="connsiteX0" fmla="*/ 0 w 12191999"/>
              <a:gd name="connsiteY0" fmla="*/ 0 h 3743997"/>
              <a:gd name="connsiteX1" fmla="*/ 12191999 w 12191999"/>
              <a:gd name="connsiteY1" fmla="*/ 0 h 3743997"/>
              <a:gd name="connsiteX2" fmla="*/ 12191999 w 12191999"/>
              <a:gd name="connsiteY2" fmla="*/ 3726156 h 3743997"/>
              <a:gd name="connsiteX3" fmla="*/ 3063660 w 12191999"/>
              <a:gd name="connsiteY3" fmla="*/ 2179105 h 3743997"/>
              <a:gd name="connsiteX4" fmla="*/ 387 w 12191999"/>
              <a:gd name="connsiteY4" fmla="*/ 3726157 h 3743997"/>
              <a:gd name="connsiteX5" fmla="*/ 387 w 12191999"/>
              <a:gd name="connsiteY5" fmla="*/ 3743997 h 3743997"/>
              <a:gd name="connsiteX6" fmla="*/ 0 w 12191999"/>
              <a:gd name="connsiteY6" fmla="*/ 3743997 h 37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743997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743997"/>
                </a:lnTo>
                <a:lnTo>
                  <a:pt x="0" y="3743997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951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26638A09-FAF0-40AC-917E-C2B12C875E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4000" y="4163051"/>
            <a:ext cx="8280000" cy="1118901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9" name="empower_classification_attention_placeholder" hidden="1">
            <a:extLst>
              <a:ext uri="{FF2B5EF4-FFF2-40B4-BE49-F238E27FC236}">
                <a16:creationId xmlns:a16="http://schemas.microsoft.com/office/drawing/2014/main" id="{542ADA73-329E-4D35-A040-712B75800F8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0314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FE25D73-2664-463A-AF80-DF3E4E2CB8B6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624000" y="6500314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raft_placeholder" hidden="1">
            <a:extLst>
              <a:ext uri="{FF2B5EF4-FFF2-40B4-BE49-F238E27FC236}">
                <a16:creationId xmlns:a16="http://schemas.microsoft.com/office/drawing/2014/main" id="{9769B1E2-E46B-4957-AEBB-2CD1EAF09328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MIO_AGENDA_IGNORE_NAVIGATION" hidden="1">
            <a:extLst>
              <a:ext uri="{FF2B5EF4-FFF2-40B4-BE49-F238E27FC236}">
                <a16:creationId xmlns:a16="http://schemas.microsoft.com/office/drawing/2014/main" id="{03AF05FD-8ED3-440D-B616-18664CA13DD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E0053FF2-2ADB-4CE0-850C-04ADE25DFF5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B19EA23C-BCB4-4E72-A8B3-AFF05FD396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271BB539-26D3-4B9C-9F13-4E382668BE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970E7400-5A78-4596-8A13-DC8308CA511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370ED20-2DD7-4652-95B4-6C73AD11EB7F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92DC6926-96FF-4BB1-823E-5F2FFE796E7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55" y="5476630"/>
            <a:ext cx="1830253" cy="7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1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ow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ECAA0892-68E2-4E2E-9B18-4A8DC40F0E11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D16A0514-897C-427C-A5CD-34FCB4F6BF1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A6FCF5E5-2935-4FDA-903C-EA43A699BD8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115A00C6-A501-466D-A34B-23C1071DA39E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D39CEC28-75A6-43F3-9DE9-2436F3F4D9C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1152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Bottom Left"/>
          <p:cNvSpPr>
            <a:spLocks noGrp="1"/>
          </p:cNvSpPr>
          <p:nvPr>
            <p:ph sz="quarter" idx="14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Right"/>
          <p:cNvSpPr>
            <a:spLocks noGrp="1"/>
          </p:cNvSpPr>
          <p:nvPr>
            <p:ph sz="quarter" idx="15" hasCustomPrompt="1"/>
          </p:nvPr>
        </p:nvSpPr>
        <p:spPr>
          <a:xfrm>
            <a:off x="6166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ADACDEE-D42E-4EEF-8504-614B0FC9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F595BB6-F050-434C-AF4B-533D75C5E5D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ABBB783-BFC3-406F-9AE2-14E6D55F43A3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7DAA9CDC-CAD4-4554-97D9-7059E95FE638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07C82FBB-C728-405A-8E31-DE02DA8D9177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03708507-303A-4696-8A49-D64DA70EAF1B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pos="7469">
          <p15:clr>
            <a:srgbClr val="FBAE40"/>
          </p15:clr>
        </p15:guide>
        <p15:guide id="5" pos="3885">
          <p15:clr>
            <a:srgbClr val="FBAE40"/>
          </p15:clr>
        </p15:guide>
        <p15:guide id="6" pos="3795">
          <p15:clr>
            <a:srgbClr val="FBAE40"/>
          </p15:clr>
        </p15:guide>
        <p15:guide id="7" pos="211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Row | 2 columns |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C812AE9A-81D7-4AE8-BC9F-85686450823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A8D3527-E357-41F9-99D1-BCEAEC88D7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3A1A2EC5-F603-4F90-ADD8-B8933F3B810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FA03A6F0-5545-409D-93A9-5E09698484A1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5A896D99-24DF-4F81-9EC3-37F5EF05FFE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433" y="1268412"/>
            <a:ext cx="11521280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Center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 Right"/>
          <p:cNvSpPr>
            <a:spLocks noGrp="1"/>
          </p:cNvSpPr>
          <p:nvPr>
            <p:ph sz="quarter" idx="15" hasCustomPrompt="1"/>
          </p:nvPr>
        </p:nvSpPr>
        <p:spPr>
          <a:xfrm>
            <a:off x="6167437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Bottom"/>
          <p:cNvSpPr>
            <a:spLocks noGrp="1"/>
          </p:cNvSpPr>
          <p:nvPr>
            <p:ph sz="quarter" idx="16" hasCustomPrompt="1"/>
          </p:nvPr>
        </p:nvSpPr>
        <p:spPr>
          <a:xfrm>
            <a:off x="334433" y="5085186"/>
            <a:ext cx="11521280" cy="129656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CB6C61-472A-4F78-8808-601D74D8D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878DF235-2AD8-4C82-A0BD-D1BDFC87370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9104FB9-0912-4A0F-BBB7-DF055F82945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424A36D-7777-4A82-B12F-96CE1F877678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E1CCD2B2-40D2-43D5-80C4-5322AD4033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1235F132-B0A2-4CF3-A146-5DF950DFB464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93">
          <p15:clr>
            <a:srgbClr val="FBAE40"/>
          </p15:clr>
        </p15:guide>
        <p15:guide id="7" orient="horz" pos="1752">
          <p15:clr>
            <a:srgbClr val="FBAE40"/>
          </p15:clr>
        </p15:guide>
        <p15:guide id="8" orient="horz" pos="2999">
          <p15:clr>
            <a:srgbClr val="FBAE40"/>
          </p15:clr>
        </p15:guide>
        <p15:guide id="9" orient="horz" pos="3203">
          <p15:clr>
            <a:srgbClr val="FBAE40"/>
          </p15:clr>
        </p15:guide>
        <p15:guide id="10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7FB993A8-52D6-439E-9FD7-796FB137109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112013B0-A00B-4A1F-90FB-E2E8B2F86D5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FC3769D5-91E6-43B0-BC4B-C0040A71CF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B0E0CB85-0435-4FEC-B2B6-D19200B6292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8C605CA2-9EAD-450F-BC1B-8D9AF92E587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3744384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Center"/>
          <p:cNvSpPr>
            <a:spLocks noGrp="1"/>
          </p:cNvSpPr>
          <p:nvPr>
            <p:ph sz="quarter" idx="14" hasCustomPrompt="1"/>
          </p:nvPr>
        </p:nvSpPr>
        <p:spPr>
          <a:xfrm>
            <a:off x="4262399" y="1268414"/>
            <a:ext cx="3672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Right"/>
          <p:cNvSpPr>
            <a:spLocks noGrp="1"/>
          </p:cNvSpPr>
          <p:nvPr>
            <p:ph sz="quarter" idx="15" hasCustomPrompt="1"/>
          </p:nvPr>
        </p:nvSpPr>
        <p:spPr>
          <a:xfrm>
            <a:off x="8113184" y="1268414"/>
            <a:ext cx="3744416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A635AE4-FE20-4282-BFFD-96EBDCED6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6E14A5B-9E91-4287-8D3D-9F9C469D8ECA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10BD89C-2BAC-459E-A79D-05B6C0B33362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13A018B2-30A4-435D-A599-2BE57EAB5CB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B6CA23A5-CFDD-4B39-B853-6A18A878BFBF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226441E8-60EA-42A3-B978-BA612ACACF40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pos="4997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5110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ow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488416C1-009C-4276-862C-859A39D89869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192327F-A51B-41E2-B3F1-79934B2829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EE529511-279F-4E8D-B98F-7745CB480D7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7712C297-5B52-4E05-AEC3-8C81F2A74EE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EB4DD739-504C-48CA-BA98-DEE0B3A91EA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1280" cy="1368425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1300"/>
            <a:ext cx="3744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"/>
          <p:cNvSpPr>
            <a:spLocks noGrp="1"/>
          </p:cNvSpPr>
          <p:nvPr>
            <p:ph sz="quarter" idx="15" hasCustomPrompt="1"/>
          </p:nvPr>
        </p:nvSpPr>
        <p:spPr>
          <a:xfrm>
            <a:off x="4259262" y="2781300"/>
            <a:ext cx="3673475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Right"/>
          <p:cNvSpPr>
            <a:spLocks noGrp="1"/>
          </p:cNvSpPr>
          <p:nvPr>
            <p:ph sz="quarter" idx="16" hasCustomPrompt="1"/>
          </p:nvPr>
        </p:nvSpPr>
        <p:spPr>
          <a:xfrm>
            <a:off x="8113186" y="2781300"/>
            <a:ext cx="3744383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C581746-1B2C-4D98-9755-6221A3ED9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7AAAECD1-71D2-46B6-BF2D-6007823BA88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A8AF054-4363-4E54-A605-8A5E7CD05422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C839DAF8-6F4C-441B-B45B-348B7EA8B4B3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CBA086A-526B-43F0-BEDE-EC3219CC78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F76E7CBE-7230-4110-85FB-3718D4B81343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97">
          <p15:clr>
            <a:srgbClr val="FBAE40"/>
          </p15:clr>
        </p15:guide>
        <p15:guide id="2" pos="5110">
          <p15:clr>
            <a:srgbClr val="FBAE40"/>
          </p15:clr>
        </p15:guide>
        <p15:guide id="3" pos="7469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211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020">
          <p15:clr>
            <a:srgbClr val="FBAE40"/>
          </p15:clr>
        </p15:guide>
        <p15:guide id="9" orient="horz" pos="1661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mpower_additionalText_placeholder" hidden="1">
            <a:extLst>
              <a:ext uri="{FF2B5EF4-FFF2-40B4-BE49-F238E27FC236}">
                <a16:creationId xmlns:a16="http://schemas.microsoft.com/office/drawing/2014/main" id="{5BFFD0DD-DDFD-422B-86D9-F164E68C053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DF070F93-7F88-456A-894C-885F8AC591A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9A5FF993-F527-4569-A066-E8D346767DE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09C3987-21ED-4B60-B90F-837FB1F2A7A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40F47B66-9156-4480-85AF-99EB0563F55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8" name="Content Left">
            <a:extLst>
              <a:ext uri="{FF2B5EF4-FFF2-40B4-BE49-F238E27FC236}">
                <a16:creationId xmlns:a16="http://schemas.microsoft.com/office/drawing/2014/main" id="{371B7856-37AA-4EBD-9A28-1045DC90A9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799" y="1268414"/>
            <a:ext cx="2808000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Center Left">
            <a:extLst>
              <a:ext uri="{FF2B5EF4-FFF2-40B4-BE49-F238E27FC236}">
                <a16:creationId xmlns:a16="http://schemas.microsoft.com/office/drawing/2014/main" id="{AB4408A9-DF90-4D32-8AE8-9278539718C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24225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Center Right">
            <a:extLst>
              <a:ext uri="{FF2B5EF4-FFF2-40B4-BE49-F238E27FC236}">
                <a16:creationId xmlns:a16="http://schemas.microsoft.com/office/drawing/2014/main" id="{FFF96914-9970-46DB-82A4-AB1B8011037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03950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Right">
            <a:extLst>
              <a:ext uri="{FF2B5EF4-FFF2-40B4-BE49-F238E27FC236}">
                <a16:creationId xmlns:a16="http://schemas.microsoft.com/office/drawing/2014/main" id="{6803C6B1-D864-4BE6-AE1F-CA280F4DABD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48750" y="1268414"/>
            <a:ext cx="2807593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DD773CC-FCEC-46C8-A75B-E70A26A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FC67C23C-8514-4FAA-ABF5-040B63DA67C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35BE885-8732-4220-942B-E6D8F286274D}"/>
              </a:ext>
            </a:extLst>
          </p:cNvPr>
          <p:cNvSpPr>
            <a:spLocks noGrp="1"/>
          </p:cNvSpPr>
          <p:nvPr>
            <p:ph type="dt" sz="half" idx="24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3" name="Footer Placeholder 12" hidden="1">
            <a:extLst>
              <a:ext uri="{FF2B5EF4-FFF2-40B4-BE49-F238E27FC236}">
                <a16:creationId xmlns:a16="http://schemas.microsoft.com/office/drawing/2014/main" id="{30570D12-AEFF-4406-B206-CB0D80D8FF49}"/>
              </a:ext>
            </a:extLst>
          </p:cNvPr>
          <p:cNvSpPr>
            <a:spLocks noGrp="1"/>
          </p:cNvSpPr>
          <p:nvPr>
            <p:ph type="ftr" sz="quarter" idx="25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 hidden="1">
            <a:extLst>
              <a:ext uri="{FF2B5EF4-FFF2-40B4-BE49-F238E27FC236}">
                <a16:creationId xmlns:a16="http://schemas.microsoft.com/office/drawing/2014/main" id="{C49E2653-C8D1-4594-B3A4-0606A88CBB62}"/>
              </a:ext>
            </a:extLst>
          </p:cNvPr>
          <p:cNvSpPr>
            <a:spLocks noGrp="1"/>
          </p:cNvSpPr>
          <p:nvPr>
            <p:ph type="sldNum" sz="quarter" idx="26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8" name="MIO_Placeholder_Mapping" hidden="1">
            <a:extLst>
              <a:ext uri="{FF2B5EF4-FFF2-40B4-BE49-F238E27FC236}">
                <a16:creationId xmlns:a16="http://schemas.microsoft.com/office/drawing/2014/main" id="{12ADA7AE-DD1C-409A-B0A5-6D14FF7BF270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pos="3908">
          <p15:clr>
            <a:srgbClr val="FBAE40"/>
          </p15:clr>
        </p15:guide>
        <p15:guide id="6" pos="3772">
          <p15:clr>
            <a:srgbClr val="FBAE40"/>
          </p15:clr>
        </p15:guide>
        <p15:guide id="7" pos="5586">
          <p15:clr>
            <a:srgbClr val="FBAE40"/>
          </p15:clr>
        </p15:guide>
        <p15:guide id="8" pos="5700">
          <p15:clr>
            <a:srgbClr val="FBAE40"/>
          </p15:clr>
        </p15:guide>
        <p15:guide id="9" pos="1980">
          <p15:clr>
            <a:srgbClr val="FBAE40"/>
          </p15:clr>
        </p15:guide>
        <p15:guide id="10" pos="20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Row |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mpower_additionalText_placeholder" hidden="1">
            <a:extLst>
              <a:ext uri="{FF2B5EF4-FFF2-40B4-BE49-F238E27FC236}">
                <a16:creationId xmlns:a16="http://schemas.microsoft.com/office/drawing/2014/main" id="{598DE9EE-A198-41B5-9814-41C66F96D3B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0AFB1D71-5FD7-446C-90B5-1DE68C513BD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57168C6C-B95E-4260-9301-8D1D5988F67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29E2230-F28C-4139-A2F7-536C0BDB8E9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333A1F8F-A990-434A-92C1-D59A014E7AF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8" name="Content Top">
            <a:extLst>
              <a:ext uri="{FF2B5EF4-FFF2-40B4-BE49-F238E27FC236}">
                <a16:creationId xmlns:a16="http://schemas.microsoft.com/office/drawing/2014/main" id="{B528FDA5-64C4-4079-B7B7-97722BA3003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4800" y="1268414"/>
            <a:ext cx="11521280" cy="1368425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11455573-DB68-4634-9EB0-10FDA72EB09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4800" y="2781300"/>
            <a:ext cx="2808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Center Left">
            <a:extLst>
              <a:ext uri="{FF2B5EF4-FFF2-40B4-BE49-F238E27FC236}">
                <a16:creationId xmlns:a16="http://schemas.microsoft.com/office/drawing/2014/main" id="{DF6A34C2-8D0D-4C18-BD01-86B1344A92D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24225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Center Right">
            <a:extLst>
              <a:ext uri="{FF2B5EF4-FFF2-40B4-BE49-F238E27FC236}">
                <a16:creationId xmlns:a16="http://schemas.microsoft.com/office/drawing/2014/main" id="{A331F240-D4BB-4096-BFB7-002D583A4FC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03950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Right">
            <a:extLst>
              <a:ext uri="{FF2B5EF4-FFF2-40B4-BE49-F238E27FC236}">
                <a16:creationId xmlns:a16="http://schemas.microsoft.com/office/drawing/2014/main" id="{2BEB3BE2-22F6-4B6B-AB28-F38AB449DED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48750" y="2781300"/>
            <a:ext cx="2807593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9A27F18-A46A-4C29-AB62-7BEB5215C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DDE018F7-7CB9-4F69-872D-4609CBE453C0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80E7AAC-C545-4F05-8939-1B218CC948D8}"/>
              </a:ext>
            </a:extLst>
          </p:cNvPr>
          <p:cNvSpPr>
            <a:spLocks noGrp="1"/>
          </p:cNvSpPr>
          <p:nvPr>
            <p:ph type="dt" sz="half" idx="26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6E86CFC-21FB-497B-BD25-729619D70F13}"/>
              </a:ext>
            </a:extLst>
          </p:cNvPr>
          <p:cNvSpPr>
            <a:spLocks noGrp="1"/>
          </p:cNvSpPr>
          <p:nvPr>
            <p:ph type="ftr" sz="quarter" idx="27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C7A23CE7-AF5A-4245-A417-6A94DA58E485}"/>
              </a:ext>
            </a:extLst>
          </p:cNvPr>
          <p:cNvSpPr>
            <a:spLocks noGrp="1"/>
          </p:cNvSpPr>
          <p:nvPr>
            <p:ph type="sldNum" sz="quarter" idx="28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9" name="MIO_Placeholder_Mapping" hidden="1">
            <a:extLst>
              <a:ext uri="{FF2B5EF4-FFF2-40B4-BE49-F238E27FC236}">
                <a16:creationId xmlns:a16="http://schemas.microsoft.com/office/drawing/2014/main" id="{E3241B79-27A8-4873-89EC-D6F0564709E7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orient="horz" pos="1752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1980">
          <p15:clr>
            <a:srgbClr val="FBAE40"/>
          </p15:clr>
        </p15:guide>
        <p15:guide id="6" pos="211">
          <p15:clr>
            <a:srgbClr val="FBAE40"/>
          </p15:clr>
        </p15:guide>
        <p15:guide id="7" pos="2094">
          <p15:clr>
            <a:srgbClr val="FBAE40"/>
          </p15:clr>
        </p15:guide>
        <p15:guide id="8" pos="3772">
          <p15:clr>
            <a:srgbClr val="FBAE40"/>
          </p15:clr>
        </p15:guide>
        <p15:guide id="9" pos="3908">
          <p15:clr>
            <a:srgbClr val="FBAE40"/>
          </p15:clr>
        </p15:guide>
        <p15:guide id="10" pos="5586">
          <p15:clr>
            <a:srgbClr val="FBAE40"/>
          </p15:clr>
        </p15:guide>
        <p15:guide id="11" pos="5700">
          <p15:clr>
            <a:srgbClr val="FBAE40"/>
          </p15:clr>
        </p15:guide>
        <p15:guide id="12" pos="74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ower_additionalText_placeholder" hidden="1">
            <a:extLst>
              <a:ext uri="{FF2B5EF4-FFF2-40B4-BE49-F238E27FC236}">
                <a16:creationId xmlns:a16="http://schemas.microsoft.com/office/drawing/2014/main" id="{8B492BE2-D2A2-481A-B24A-CDE1C12A85F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C269EC22-FB11-4D33-A5AD-970FF7AE0E7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B1BF6CA-DC2D-48CD-962D-066217BE39A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884DECEF-9719-4244-AEE1-2AEA4754457D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8BB80B65-0382-459F-AC7F-F3D707F65045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06A8C73-A6AF-4DF0-8894-BF2EC7AA23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AB7F0ADB-6E9B-485D-93FC-12BF83F0A67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688F703F-EAD1-4063-8445-95277BEEE9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1AE06898-E172-4A77-BE61-DAD235E107B9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p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9A3C9F-7C21-45B3-9124-006DC5D0E6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12281 h 6858000"/>
              <a:gd name="connsiteX3" fmla="*/ 12192000 w 12192000"/>
              <a:gd name="connsiteY3" fmla="*/ 6823094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23094 h 6858000"/>
              <a:gd name="connsiteX7" fmla="*/ 0 w 12192000"/>
              <a:gd name="connsiteY7" fmla="*/ 68122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12281"/>
                </a:lnTo>
                <a:lnTo>
                  <a:pt x="12192000" y="682309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23094"/>
                </a:lnTo>
                <a:lnTo>
                  <a:pt x="0" y="6812281"/>
                </a:lnTo>
                <a:close/>
              </a:path>
            </a:pathLst>
          </a:custGeom>
          <a:solidFill>
            <a:srgbClr val="DCD5D7"/>
          </a:solidFill>
        </p:spPr>
        <p:txBody>
          <a:bodyPr wrap="square" tIns="2880000">
            <a:noAutofit/>
          </a:bodyPr>
          <a:lstStyle>
            <a:lvl1pPr algn="ctr">
              <a:buNone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MIO_AGENDA_IGNORE_NAVIGATION" hidden="1">
            <a:extLst>
              <a:ext uri="{FF2B5EF4-FFF2-40B4-BE49-F238E27FC236}">
                <a16:creationId xmlns:a16="http://schemas.microsoft.com/office/drawing/2014/main" id="{298E6853-722D-4D8C-A4A5-A6FCEB4A06C0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MIO_AGENDA_IGNORE_CHAPTER_REFERENCE" hidden="1">
            <a:extLst>
              <a:ext uri="{FF2B5EF4-FFF2-40B4-BE49-F238E27FC236}">
                <a16:creationId xmlns:a16="http://schemas.microsoft.com/office/drawing/2014/main" id="{4C952A04-6CCB-455C-887C-1B9A3B0ACD0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7D6FAC8-11F4-4964-9B25-EE9D1E189D30}"/>
              </a:ext>
            </a:extLst>
          </p:cNvPr>
          <p:cNvSpPr>
            <a:spLocks noGrp="1"/>
          </p:cNvSpPr>
          <p:nvPr>
            <p:ph type="dt" sz="half" idx="13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6B82CD2-EA5C-4D03-98C1-175706CF32FC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C4E2716-EC8F-40FC-B4F8-3418FB160B39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162DC542-CA6E-49F2-AE52-133D584ED71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5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White">
            <a:extLst>
              <a:ext uri="{FF2B5EF4-FFF2-40B4-BE49-F238E27FC236}">
                <a16:creationId xmlns:a16="http://schemas.microsoft.com/office/drawing/2014/main" id="{8739B1C3-A1A6-48E1-B2C4-F4CE3C824436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LOGO PROTECTION" hidden="1">
            <a:extLst>
              <a:ext uri="{FF2B5EF4-FFF2-40B4-BE49-F238E27FC236}">
                <a16:creationId xmlns:a16="http://schemas.microsoft.com/office/drawing/2014/main" id="{8182E335-5A52-4E3C-BCEC-9507D81BA51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927650" y="1920766"/>
            <a:ext cx="6336702" cy="3088476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6" name="MIO_AGENDA_LAST_SLIDE" hidden="1">
            <a:extLst>
              <a:ext uri="{FF2B5EF4-FFF2-40B4-BE49-F238E27FC236}">
                <a16:creationId xmlns:a16="http://schemas.microsoft.com/office/drawing/2014/main" id="{45591D6F-6D52-44E5-B3AA-2575CCD4520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MIO_AGENDA_IGNORE_NAVIGATION" hidden="1">
            <a:extLst>
              <a:ext uri="{FF2B5EF4-FFF2-40B4-BE49-F238E27FC236}">
                <a16:creationId xmlns:a16="http://schemas.microsoft.com/office/drawing/2014/main" id="{C7038F66-C11F-4566-ADAF-A099AF95755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MIO_AGENDA_IGNORE_CHAPTER_REFERENCE" hidden="1">
            <a:extLst>
              <a:ext uri="{FF2B5EF4-FFF2-40B4-BE49-F238E27FC236}">
                <a16:creationId xmlns:a16="http://schemas.microsoft.com/office/drawing/2014/main" id="{E0318986-8EA2-446A-AFF2-E8441C3AF8A6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087EFA22-3F6E-4210-A8FC-0864CD1DE4E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BDF262C8-30D5-474A-BD81-CA14ACCE51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3F1C5DF9-A781-4661-8C3B-816A398ADFD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77B07280-C452-41A8-A8A7-B816EB9C3C9E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D664F82-C381-42D9-B168-31F6D4282D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6" y="2755984"/>
            <a:ext cx="3077814" cy="1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501C1CF0-6452-4D4E-9BC7-65EADBD5EEC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Background White">
            <a:extLst>
              <a:ext uri="{FF2B5EF4-FFF2-40B4-BE49-F238E27FC236}">
                <a16:creationId xmlns:a16="http://schemas.microsoft.com/office/drawing/2014/main" id="{FBA286CB-2DB7-49EA-ABB9-E63BB6315EDB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7" name="Crystal Picture Placeholder">
            <a:extLst>
              <a:ext uri="{FF2B5EF4-FFF2-40B4-BE49-F238E27FC236}">
                <a16:creationId xmlns:a16="http://schemas.microsoft.com/office/drawing/2014/main" id="{2B034C47-A659-3457-E1A7-79A7F521356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5205158" cy="6858000"/>
          </a:xfrm>
          <a:custGeom>
            <a:avLst/>
            <a:gdLst>
              <a:gd name="connsiteX0" fmla="*/ 0 w 5205158"/>
              <a:gd name="connsiteY0" fmla="*/ 0 h 6858000"/>
              <a:gd name="connsiteX1" fmla="*/ 4377139 w 5205158"/>
              <a:gd name="connsiteY1" fmla="*/ 0 h 6858000"/>
              <a:gd name="connsiteX2" fmla="*/ 5205158 w 5205158"/>
              <a:gd name="connsiteY2" fmla="*/ 1713978 h 6858000"/>
              <a:gd name="connsiteX3" fmla="*/ 4370092 w 5205158"/>
              <a:gd name="connsiteY3" fmla="*/ 6858000 h 6858000"/>
              <a:gd name="connsiteX4" fmla="*/ 0 w 52051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58" h="6858000">
                <a:moveTo>
                  <a:pt x="0" y="0"/>
                </a:moveTo>
                <a:lnTo>
                  <a:pt x="4377139" y="0"/>
                </a:lnTo>
                <a:lnTo>
                  <a:pt x="5205158" y="1713978"/>
                </a:lnTo>
                <a:lnTo>
                  <a:pt x="4370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 wrap="square" tIns="2700000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808608" y="3790101"/>
            <a:ext cx="576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926292C-4FD6-404F-8149-3EB0B4DF87B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08608" y="1757203"/>
            <a:ext cx="5760000" cy="1672899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275E4ACD-2699-4EB4-B72E-2EBE63C205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808608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8A1DAB4F-0FA1-4116-AD11-2FAD7B4CA74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328521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6199DA7C-0CA0-4D66-B211-C7E7EAED824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7464565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77B7EDDE-B2BF-41DF-B12E-29C55B064D28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77CD087C-DFE1-43D5-AF8C-29BB0B90F67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8A2B950C-C584-4156-BAA9-284D4A5BB0F4}"/>
              </a:ext>
            </a:extLst>
          </p:cNvPr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05BA39DF-1C65-465A-9ECA-C35A3F0705E9}"/>
              </a:ext>
            </a:extLst>
          </p:cNvPr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237973C6-0D90-4AEE-BB6E-AE4A8B5BA26B}"/>
              </a:ext>
            </a:extLst>
          </p:cNvPr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D727B4D6-DF5E-49B7-A837-D207551F221D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A2558C1A-A4CE-495C-941B-21CFE7DE6C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55" y="5476630"/>
            <a:ext cx="1830253" cy="7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3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4A951B-0B3C-4A20-86D2-B3C8F8FB956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Background White">
            <a:extLst>
              <a:ext uri="{FF2B5EF4-FFF2-40B4-BE49-F238E27FC236}">
                <a16:creationId xmlns:a16="http://schemas.microsoft.com/office/drawing/2014/main" id="{1FBC75BD-957B-1EC7-B3A9-8C67FC480706}"/>
              </a:ext>
            </a:extLst>
          </p:cNvPr>
          <p:cNvSpPr/>
          <p:nvPr userDrawn="1"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rtl="0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Crystal Shape">
            <a:extLst>
              <a:ext uri="{FF2B5EF4-FFF2-40B4-BE49-F238E27FC236}">
                <a16:creationId xmlns:a16="http://schemas.microsoft.com/office/drawing/2014/main" id="{2EA7ACC0-9174-0F6F-0B3E-9FE773D0A408}"/>
              </a:ext>
            </a:extLst>
          </p:cNvPr>
          <p:cNvSpPr/>
          <p:nvPr userDrawn="1"/>
        </p:nvSpPr>
        <p:spPr bwMode="auto">
          <a:xfrm>
            <a:off x="2" y="1"/>
            <a:ext cx="12191999" cy="3932241"/>
          </a:xfrm>
          <a:custGeom>
            <a:avLst/>
            <a:gdLst>
              <a:gd name="connsiteX0" fmla="*/ 0 w 12191999"/>
              <a:gd name="connsiteY0" fmla="*/ 0 h 3932241"/>
              <a:gd name="connsiteX1" fmla="*/ 12191999 w 12191999"/>
              <a:gd name="connsiteY1" fmla="*/ 0 h 3932241"/>
              <a:gd name="connsiteX2" fmla="*/ 12191999 w 12191999"/>
              <a:gd name="connsiteY2" fmla="*/ 3726156 h 3932241"/>
              <a:gd name="connsiteX3" fmla="*/ 3063660 w 12191999"/>
              <a:gd name="connsiteY3" fmla="*/ 2179105 h 3932241"/>
              <a:gd name="connsiteX4" fmla="*/ 387 w 12191999"/>
              <a:gd name="connsiteY4" fmla="*/ 3726157 h 3932241"/>
              <a:gd name="connsiteX5" fmla="*/ 387 w 12191999"/>
              <a:gd name="connsiteY5" fmla="*/ 3932241 h 3932241"/>
              <a:gd name="connsiteX6" fmla="*/ 0 w 12191999"/>
              <a:gd name="connsiteY6" fmla="*/ 3932241 h 39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932241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932241"/>
                </a:lnTo>
                <a:lnTo>
                  <a:pt x="0" y="3932241"/>
                </a:lnTo>
                <a:close/>
              </a:path>
            </a:pathLst>
          </a:custGeom>
          <a:solidFill>
            <a:srgbClr val="0A827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>
            <a:noAutofit/>
          </a:bodyPr>
          <a:lstStyle/>
          <a:p>
            <a:pPr algn="ctr" defTabSz="576000" rtl="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200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DDFB9099-E080-4657-A124-1583A738508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4001" y="4161599"/>
            <a:ext cx="8280000" cy="1119600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597455C0-1C86-4D66-BC01-C39FC063630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96E39437-30C8-4D2C-BDE0-D743E3FA80DD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624000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4B8FCDCD-762A-43C6-901A-F85ED8B716C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E1EDD075-E4C7-4D42-B9EA-266CAA36278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CHAPTER_REFERENCE" hidden="1">
            <a:extLst>
              <a:ext uri="{FF2B5EF4-FFF2-40B4-BE49-F238E27FC236}">
                <a16:creationId xmlns:a16="http://schemas.microsoft.com/office/drawing/2014/main" id="{69714F47-DD62-4063-BF75-AE10B75ACD2F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4801112-C226-4D1B-8109-89A1EA6E6950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4A132925-95FA-4753-A3A8-100A8B4A5840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90BC69B8-D726-4EBC-AE1A-053251677C8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3B046A58-B894-4C62-9312-C4EF9EDFF3F0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0090C8BE-0F32-4CF4-BB5D-F435E6072D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55" y="5476630"/>
            <a:ext cx="1830253" cy="7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1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mpower_additionalText_placeholder" hidden="1">
            <a:extLst>
              <a:ext uri="{FF2B5EF4-FFF2-40B4-BE49-F238E27FC236}">
                <a16:creationId xmlns:a16="http://schemas.microsoft.com/office/drawing/2014/main" id="{93F7048C-8316-453D-8883-8716B78B030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19AD8A63-6441-49F3-BD90-8D4DF9E47EE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7EE7D08-6A4F-4583-B0FB-2642238529C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BBB3932D-D47B-4955-93EE-467AC52E4E27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ED12D396-6789-4220-B5FF-8F4E755A3C7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807386D-5007-41B0-8720-8A575EEBA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F5FE3C92-21D9-4EC7-8208-A5BA097E9D7D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D1F9AA12-4C8C-4488-AF38-E06943B19AA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971F8BAB-E178-4122-ADFD-FE4894CC864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4BB077B-5178-4306-A596-17CDBFA21A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D23B78-ED4D-4135-B16E-F5097554D30C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15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mpower_additionalText_placeholder" hidden="1">
            <a:extLst>
              <a:ext uri="{FF2B5EF4-FFF2-40B4-BE49-F238E27FC236}">
                <a16:creationId xmlns:a16="http://schemas.microsoft.com/office/drawing/2014/main" id="{9D9C4037-B0BC-4E62-B476-A41D044065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BEA6DD0-FBBB-494B-9C03-C447E71492A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3" name="empower_proprietary_placeholder" hidden="1">
            <a:extLst>
              <a:ext uri="{FF2B5EF4-FFF2-40B4-BE49-F238E27FC236}">
                <a16:creationId xmlns:a16="http://schemas.microsoft.com/office/drawing/2014/main" id="{295E96AB-B6AB-4A8B-A097-6438B2DA5C5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0B3EC6CF-5868-40BD-BF1B-882B13F49F5C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classification_attention_placeholder" hidden="1">
            <a:extLst>
              <a:ext uri="{FF2B5EF4-FFF2-40B4-BE49-F238E27FC236}">
                <a16:creationId xmlns:a16="http://schemas.microsoft.com/office/drawing/2014/main" id="{E695FB18-B641-433F-A03A-D58B93F377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0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209D2CA-FDE2-4B12-9D75-213CCFE3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LOGO PROTECTION" hidden="1">
            <a:extLst>
              <a:ext uri="{FF2B5EF4-FFF2-40B4-BE49-F238E27FC236}">
                <a16:creationId xmlns:a16="http://schemas.microsoft.com/office/drawing/2014/main" id="{DF1FB678-4F92-45E5-9B25-2B5FE93A095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B8A1C3-E607-4E28-91A1-A973183FE78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6B901E0B-D453-4CEB-8C35-51C25A27F89D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212E0C1A-F772-4C8C-B2E7-03887DA46ED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0BE19B5-FA3E-481C-ACF3-046C2AA8A91D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FD35C554-56A1-4651-98F3-FC19B8770A8A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ocument_placeholder" hidden="1">
            <a:extLst>
              <a:ext uri="{FF2B5EF4-FFF2-40B4-BE49-F238E27FC236}">
                <a16:creationId xmlns:a16="http://schemas.microsoft.com/office/drawing/2014/main" id="{4FA374A8-328C-4586-BEF8-CF0921FBF7D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4" name="empower_proprietary_placeholder" hidden="1">
            <a:extLst>
              <a:ext uri="{FF2B5EF4-FFF2-40B4-BE49-F238E27FC236}">
                <a16:creationId xmlns:a16="http://schemas.microsoft.com/office/drawing/2014/main" id="{AEB670C2-21D6-4210-BA37-DF3C9B9933BC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draft_placeholder" hidden="1">
            <a:extLst>
              <a:ext uri="{FF2B5EF4-FFF2-40B4-BE49-F238E27FC236}">
                <a16:creationId xmlns:a16="http://schemas.microsoft.com/office/drawing/2014/main" id="{21B71886-0324-4B36-AA82-C90CF46385B2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classification_attention_placeholder" hidden="1">
            <a:extLst>
              <a:ext uri="{FF2B5EF4-FFF2-40B4-BE49-F238E27FC236}">
                <a16:creationId xmlns:a16="http://schemas.microsoft.com/office/drawing/2014/main" id="{B5FD8F85-4CB3-489A-86B2-4ABCB308F30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5688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4" hasCustomPrompt="1"/>
          </p:nvPr>
        </p:nvSpPr>
        <p:spPr>
          <a:xfrm>
            <a:off x="6167439" y="1268414"/>
            <a:ext cx="5689202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73E7DFD-EB78-498B-97A4-CE06BA4BE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D623209F-EEBF-4451-AF99-363F6EA35F6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850AB63-C5F5-4BA2-A73E-BB668324B70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D18627F-EDFA-45CA-A572-C60F0E37473A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E2FA0071-6D08-45B0-AF4E-22BFCF09E76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673026AB-61DE-4BDA-8F8E-CCC68BAAE095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7469">
          <p15:clr>
            <a:srgbClr val="FBAE40"/>
          </p15:clr>
        </p15:guide>
        <p15:guide id="3" pos="3795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Crystal Shape">
            <a:extLst>
              <a:ext uri="{FF2B5EF4-FFF2-40B4-BE49-F238E27FC236}">
                <a16:creationId xmlns:a16="http://schemas.microsoft.com/office/drawing/2014/main" id="{3FBBF7BF-BA7F-647C-39AB-CEDA0092AA91}"/>
              </a:ext>
            </a:extLst>
          </p:cNvPr>
          <p:cNvSpPr/>
          <p:nvPr userDrawn="1"/>
        </p:nvSpPr>
        <p:spPr>
          <a:xfrm rot="5400000">
            <a:off x="1207129" y="-1234005"/>
            <a:ext cx="6878637" cy="9330464"/>
          </a:xfrm>
          <a:custGeom>
            <a:avLst/>
            <a:gdLst>
              <a:gd name="connsiteX0" fmla="*/ 0 w 6870543"/>
              <a:gd name="connsiteY0" fmla="*/ 727877 h 5591944"/>
              <a:gd name="connsiteX1" fmla="*/ 1726296 w 6870543"/>
              <a:gd name="connsiteY1" fmla="*/ 0 h 5591944"/>
              <a:gd name="connsiteX2" fmla="*/ 6870543 w 6870543"/>
              <a:gd name="connsiteY2" fmla="*/ 1136853 h 5591944"/>
              <a:gd name="connsiteX3" fmla="*/ 6870543 w 6870543"/>
              <a:gd name="connsiteY3" fmla="*/ 5591944 h 5591944"/>
              <a:gd name="connsiteX4" fmla="*/ 0 w 6870543"/>
              <a:gd name="connsiteY4" fmla="*/ 5591944 h 5591944"/>
              <a:gd name="connsiteX5" fmla="*/ 0 w 6870543"/>
              <a:gd name="connsiteY5" fmla="*/ 727877 h 5591944"/>
              <a:gd name="connsiteX0" fmla="*/ 0 w 6870545"/>
              <a:gd name="connsiteY0" fmla="*/ 727877 h 9322375"/>
              <a:gd name="connsiteX1" fmla="*/ 1726296 w 6870545"/>
              <a:gd name="connsiteY1" fmla="*/ 0 h 9322375"/>
              <a:gd name="connsiteX2" fmla="*/ 6870543 w 6870545"/>
              <a:gd name="connsiteY2" fmla="*/ 1136853 h 9322375"/>
              <a:gd name="connsiteX3" fmla="*/ 6870545 w 6870545"/>
              <a:gd name="connsiteY3" fmla="*/ 9322375 h 9322375"/>
              <a:gd name="connsiteX4" fmla="*/ 0 w 6870545"/>
              <a:gd name="connsiteY4" fmla="*/ 5591944 h 9322375"/>
              <a:gd name="connsiteX5" fmla="*/ 0 w 6870545"/>
              <a:gd name="connsiteY5" fmla="*/ 727877 h 9322375"/>
              <a:gd name="connsiteX0" fmla="*/ 8092 w 6878637"/>
              <a:gd name="connsiteY0" fmla="*/ 727877 h 9330464"/>
              <a:gd name="connsiteX1" fmla="*/ 1734388 w 6878637"/>
              <a:gd name="connsiteY1" fmla="*/ 0 h 9330464"/>
              <a:gd name="connsiteX2" fmla="*/ 6878635 w 6878637"/>
              <a:gd name="connsiteY2" fmla="*/ 1136853 h 9330464"/>
              <a:gd name="connsiteX3" fmla="*/ 6878637 w 6878637"/>
              <a:gd name="connsiteY3" fmla="*/ 9322375 h 9330464"/>
              <a:gd name="connsiteX4" fmla="*/ 0 w 6878637"/>
              <a:gd name="connsiteY4" fmla="*/ 9330464 h 9330464"/>
              <a:gd name="connsiteX5" fmla="*/ 8092 w 6878637"/>
              <a:gd name="connsiteY5" fmla="*/ 727877 h 933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637" h="9330464">
                <a:moveTo>
                  <a:pt x="8092" y="727877"/>
                </a:moveTo>
                <a:lnTo>
                  <a:pt x="1734388" y="0"/>
                </a:lnTo>
                <a:lnTo>
                  <a:pt x="6878635" y="1136853"/>
                </a:lnTo>
                <a:cubicBezTo>
                  <a:pt x="6878636" y="3865360"/>
                  <a:pt x="6878636" y="6593868"/>
                  <a:pt x="6878637" y="9322375"/>
                </a:cubicBezTo>
                <a:lnTo>
                  <a:pt x="0" y="9330464"/>
                </a:lnTo>
                <a:cubicBezTo>
                  <a:pt x="2697" y="6462935"/>
                  <a:pt x="5395" y="3595406"/>
                  <a:pt x="8092" y="727877"/>
                </a:cubicBez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048F1C-4756-47EC-8B66-DB56E576453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554E90-4FD5-45B2-A49A-214245B7F6D7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7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Crystal Shape">
            <a:extLst>
              <a:ext uri="{FF2B5EF4-FFF2-40B4-BE49-F238E27FC236}">
                <a16:creationId xmlns:a16="http://schemas.microsoft.com/office/drawing/2014/main" id="{63F28C96-D1D9-271E-B326-A1C4DC6BC78F}"/>
              </a:ext>
            </a:extLst>
          </p:cNvPr>
          <p:cNvSpPr/>
          <p:nvPr userDrawn="1"/>
        </p:nvSpPr>
        <p:spPr>
          <a:xfrm rot="16200000">
            <a:off x="6866258" y="1532259"/>
            <a:ext cx="6857999" cy="3793483"/>
          </a:xfrm>
          <a:custGeom>
            <a:avLst/>
            <a:gdLst>
              <a:gd name="connsiteX0" fmla="*/ 6857999 w 6857999"/>
              <a:gd name="connsiteY0" fmla="*/ 1129077 h 3793483"/>
              <a:gd name="connsiteX1" fmla="*/ 6857999 w 6857999"/>
              <a:gd name="connsiteY1" fmla="*/ 3792536 h 3793483"/>
              <a:gd name="connsiteX2" fmla="*/ 0 w 6857999"/>
              <a:gd name="connsiteY2" fmla="*/ 3793483 h 3793483"/>
              <a:gd name="connsiteX3" fmla="*/ 0 w 6857999"/>
              <a:gd name="connsiteY3" fmla="*/ 729579 h 3793483"/>
              <a:gd name="connsiteX4" fmla="*/ 1748945 w 6857999"/>
              <a:gd name="connsiteY4" fmla="*/ 0 h 3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3793483">
                <a:moveTo>
                  <a:pt x="6857999" y="1129077"/>
                </a:moveTo>
                <a:lnTo>
                  <a:pt x="6857999" y="3792536"/>
                </a:lnTo>
                <a:lnTo>
                  <a:pt x="0" y="3793483"/>
                </a:lnTo>
                <a:lnTo>
                  <a:pt x="0" y="729579"/>
                </a:lnTo>
                <a:lnTo>
                  <a:pt x="1748945" y="0"/>
                </a:ln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E2919660-0784-4B00-9836-7A69515909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8B1B7AE2-264A-4900-9F60-CC5615C90F03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F2DD26D5-8427-4844-992F-AA5F995450F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879A7BCC-64D2-4276-855E-685546620EF5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B8FD1BFA-BD00-4A1A-9BEE-984BDA7A138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0FDEE340-AE14-4EB2-8F0B-840A5F5E2FB9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 Top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Top Right"/>
          <p:cNvSpPr>
            <a:spLocks noGrp="1"/>
          </p:cNvSpPr>
          <p:nvPr>
            <p:ph sz="quarter" idx="14" hasCustomPrompt="1"/>
          </p:nvPr>
        </p:nvSpPr>
        <p:spPr>
          <a:xfrm>
            <a:off x="6166799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Left"/>
          <p:cNvSpPr>
            <a:spLocks noGrp="1"/>
          </p:cNvSpPr>
          <p:nvPr>
            <p:ph sz="quarter" idx="15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Bottom Right"/>
          <p:cNvSpPr>
            <a:spLocks noGrp="1"/>
          </p:cNvSpPr>
          <p:nvPr>
            <p:ph sz="quarter" idx="16" hasCustomPrompt="1"/>
          </p:nvPr>
        </p:nvSpPr>
        <p:spPr>
          <a:xfrm>
            <a:off x="6166799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4034893-5E9F-45A3-8C16-98C9F6C0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4ED1F400-5A94-4F05-84F8-53C80E7C434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C8E721-6FC1-4A4E-9559-94502407157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9885E48-72F6-4042-BF62-A49ACDF10504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242B527-F278-4C5E-9E24-C19CDFEB73B1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4E976BE-C7DE-4FCF-9535-07568046A13E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211">
          <p15:clr>
            <a:srgbClr val="FBAE40"/>
          </p15:clr>
        </p15:guide>
        <p15:guide id="3" pos="3885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orient="horz" pos="2273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 hidden="1">
            <a:extLst>
              <a:ext uri="{FF2B5EF4-FFF2-40B4-BE49-F238E27FC236}">
                <a16:creationId xmlns:a16="http://schemas.microsoft.com/office/drawing/2014/main" id="{372AE43B-8F10-43C8-8785-1E1CB85CFAD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rgbClr val="928285"/>
              </a:buClr>
              <a:defRPr sz="100" b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" hidden="1">
            <a:extLst>
              <a:ext uri="{FF2B5EF4-FFF2-40B4-BE49-F238E27FC236}">
                <a16:creationId xmlns:a16="http://schemas.microsoft.com/office/drawing/2014/main" id="{4D268FD3-4056-49DC-8C79-D4C201EED6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6" name="Date Placeholder" hidden="1">
            <a:extLst>
              <a:ext uri="{FF2B5EF4-FFF2-40B4-BE49-F238E27FC236}">
                <a16:creationId xmlns:a16="http://schemas.microsoft.com/office/drawing/2014/main" id="{59032602-9911-40B1-9BF6-AFD731868C0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b="1" dirty="0"/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"/>
          <p:cNvSpPr>
            <a:spLocks noGrp="1"/>
          </p:cNvSpPr>
          <p:nvPr>
            <p:ph type="body" idx="1"/>
          </p:nvPr>
        </p:nvSpPr>
        <p:spPr>
          <a:xfrm>
            <a:off x="334434" y="1268414"/>
            <a:ext cx="11521017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3" name="empower - DO NOT DELETE!!!" hidden="1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lvl="0"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ixed Page Placeholder">
            <a:extLst>
              <a:ext uri="{FF2B5EF4-FFF2-40B4-BE49-F238E27FC236}">
                <a16:creationId xmlns:a16="http://schemas.microsoft.com/office/drawing/2014/main" id="{E361B9A9-2219-4F44-982D-701D7F2A6185}"/>
              </a:ext>
            </a:extLst>
          </p:cNvPr>
          <p:cNvSpPr txBox="1"/>
          <p:nvPr userDrawn="1"/>
        </p:nvSpPr>
        <p:spPr bwMode="auto">
          <a:xfrm>
            <a:off x="11471403" y="6489341"/>
            <a:ext cx="384048" cy="3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</a:pPr>
            <a:fld id="{AE05A9AF-4D70-4052-9354-7E4D957B036D}" type="slidenum">
              <a:rPr lang="de-DE" sz="800" b="1" kern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t>‹#›</a:t>
            </a:fld>
            <a:endParaRPr lang="de-DE" sz="800" b="1" kern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5" r:id="rId2"/>
    <p:sldLayoutId id="2147483751" r:id="rId3"/>
    <p:sldLayoutId id="2147483729" r:id="rId4"/>
    <p:sldLayoutId id="2147483730" r:id="rId5"/>
    <p:sldLayoutId id="2147483731" r:id="rId6"/>
    <p:sldLayoutId id="2147483747" r:id="rId7"/>
    <p:sldLayoutId id="2147483756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54" r:id="rId17"/>
    <p:sldLayoutId id="2147483753" r:id="rId18"/>
  </p:sldLayoutIdLst>
  <p:hf hdr="0" dt="0"/>
  <p:txStyles>
    <p:titleStyle>
      <a:lvl1pPr algn="l" defTabSz="57600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1" baseline="0">
          <a:solidFill>
            <a:srgbClr val="445C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9pPr>
    </p:titleStyle>
    <p:bodyStyle>
      <a:lvl1pPr marL="252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445CEA"/>
        </a:buClr>
        <a:buSzPct val="100000"/>
        <a:buFont typeface="Arial" panose="020B0604020202020204" pitchFamily="34" charset="0"/>
        <a:buChar char="‒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445CEA"/>
        </a:buClr>
        <a:buSzPct val="100000"/>
        <a:buFont typeface="Arial" panose="020B0604020202020204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2pPr>
      <a:lvl3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445CEA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3pPr>
      <a:lvl4pPr marL="1008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445CEA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4pPr>
      <a:lvl5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445CEA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5pPr>
      <a:lvl6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445CEA"/>
        </a:buClr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6pPr>
      <a:lvl7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rgbClr val="445CEA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7pPr>
      <a:lvl8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rgbClr val="445CEA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8pPr>
      <a:lvl9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rgbClr val="445CEA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910.png"/><Relationship Id="rId18" Type="http://schemas.openxmlformats.org/officeDocument/2006/relationships/image" Target="../media/image141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12" Type="http://schemas.openxmlformats.org/officeDocument/2006/relationships/image" Target="../media/image810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710.png"/><Relationship Id="rId5" Type="http://schemas.openxmlformats.org/officeDocument/2006/relationships/image" Target="../media/image190.png"/><Relationship Id="rId15" Type="http://schemas.openxmlformats.org/officeDocument/2006/relationships/image" Target="../media/image1110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14" Type="http://schemas.openxmlformats.org/officeDocument/2006/relationships/image" Target="../media/image10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18" Type="http://schemas.openxmlformats.org/officeDocument/2006/relationships/image" Target="../media/image320.png"/><Relationship Id="rId3" Type="http://schemas.openxmlformats.org/officeDocument/2006/relationships/image" Target="../media/image170.png"/><Relationship Id="rId21" Type="http://schemas.openxmlformats.org/officeDocument/2006/relationships/image" Target="../media/image37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17" Type="http://schemas.openxmlformats.org/officeDocument/2006/relationships/image" Target="../media/image31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0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24" Type="http://schemas.openxmlformats.org/officeDocument/2006/relationships/image" Target="../media/image40.png"/><Relationship Id="rId5" Type="http://schemas.openxmlformats.org/officeDocument/2006/relationships/image" Target="../media/image190.png"/><Relationship Id="rId15" Type="http://schemas.openxmlformats.org/officeDocument/2006/relationships/image" Target="../media/image290.png"/><Relationship Id="rId23" Type="http://schemas.openxmlformats.org/officeDocument/2006/relationships/image" Target="../media/image39.png"/><Relationship Id="rId10" Type="http://schemas.openxmlformats.org/officeDocument/2006/relationships/image" Target="../media/image24.png"/><Relationship Id="rId19" Type="http://schemas.openxmlformats.org/officeDocument/2006/relationships/image" Target="../media/image33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Relationship Id="rId2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390.png"/><Relationship Id="rId18" Type="http://schemas.openxmlformats.org/officeDocument/2006/relationships/image" Target="../media/image320.png"/><Relationship Id="rId3" Type="http://schemas.openxmlformats.org/officeDocument/2006/relationships/image" Target="../media/image170.png"/><Relationship Id="rId21" Type="http://schemas.openxmlformats.org/officeDocument/2006/relationships/image" Target="../media/image43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17" Type="http://schemas.openxmlformats.org/officeDocument/2006/relationships/image" Target="../media/image310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0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24" Type="http://schemas.openxmlformats.org/officeDocument/2006/relationships/image" Target="../media/image46.png"/><Relationship Id="rId5" Type="http://schemas.openxmlformats.org/officeDocument/2006/relationships/image" Target="../media/image190.png"/><Relationship Id="rId15" Type="http://schemas.openxmlformats.org/officeDocument/2006/relationships/image" Target="../media/image290.png"/><Relationship Id="rId23" Type="http://schemas.openxmlformats.org/officeDocument/2006/relationships/image" Target="../media/image45.png"/><Relationship Id="rId10" Type="http://schemas.openxmlformats.org/officeDocument/2006/relationships/image" Target="../media/image24.png"/><Relationship Id="rId19" Type="http://schemas.openxmlformats.org/officeDocument/2006/relationships/image" Target="../media/image41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14" Type="http://schemas.openxmlformats.org/officeDocument/2006/relationships/image" Target="../media/image400.png"/><Relationship Id="rId2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320.png"/><Relationship Id="rId26" Type="http://schemas.openxmlformats.org/officeDocument/2006/relationships/image" Target="../media/image57.png"/><Relationship Id="rId3" Type="http://schemas.openxmlformats.org/officeDocument/2006/relationships/image" Target="../media/image1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210.png"/><Relationship Id="rId12" Type="http://schemas.openxmlformats.org/officeDocument/2006/relationships/image" Target="../media/image470.png"/><Relationship Id="rId17" Type="http://schemas.openxmlformats.org/officeDocument/2006/relationships/image" Target="../media/image310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0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380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190.png"/><Relationship Id="rId15" Type="http://schemas.openxmlformats.org/officeDocument/2006/relationships/image" Target="../media/image290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24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18" Type="http://schemas.openxmlformats.org/officeDocument/2006/relationships/image" Target="../media/image520.png"/><Relationship Id="rId26" Type="http://schemas.openxmlformats.org/officeDocument/2006/relationships/image" Target="../media/image600.png"/><Relationship Id="rId3" Type="http://schemas.openxmlformats.org/officeDocument/2006/relationships/image" Target="../media/image170.png"/><Relationship Id="rId21" Type="http://schemas.openxmlformats.org/officeDocument/2006/relationships/image" Target="../media/image550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17" Type="http://schemas.openxmlformats.org/officeDocument/2006/relationships/image" Target="../media/image510.png"/><Relationship Id="rId25" Type="http://schemas.openxmlformats.org/officeDocument/2006/relationships/image" Target="../media/image59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00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24" Type="http://schemas.openxmlformats.org/officeDocument/2006/relationships/image" Target="../media/image580.png"/><Relationship Id="rId5" Type="http://schemas.openxmlformats.org/officeDocument/2006/relationships/image" Target="../media/image190.png"/><Relationship Id="rId15" Type="http://schemas.openxmlformats.org/officeDocument/2006/relationships/image" Target="../media/image290.png"/><Relationship Id="rId23" Type="http://schemas.openxmlformats.org/officeDocument/2006/relationships/image" Target="../media/image570.png"/><Relationship Id="rId10" Type="http://schemas.openxmlformats.org/officeDocument/2006/relationships/image" Target="../media/image24.png"/><Relationship Id="rId19" Type="http://schemas.openxmlformats.org/officeDocument/2006/relationships/image" Target="../media/image53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Relationship Id="rId22" Type="http://schemas.openxmlformats.org/officeDocument/2006/relationships/image" Target="../media/image5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1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67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16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0FB27639-D1FE-4EB7-81D0-019FC186F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Mohamed Abdelmonem</a:t>
            </a:r>
            <a:r>
              <a:rPr lang="en-US" dirty="0"/>
              <a:t>, Lukas </a:t>
            </a:r>
            <a:r>
              <a:rPr lang="en-US" dirty="0" err="1"/>
              <a:t>Holzbaur</a:t>
            </a:r>
            <a:r>
              <a:rPr lang="en-US" dirty="0"/>
              <a:t>, </a:t>
            </a:r>
            <a:r>
              <a:rPr lang="en-US" dirty="0" err="1"/>
              <a:t>Håvard</a:t>
            </a:r>
            <a:r>
              <a:rPr lang="en-US" dirty="0"/>
              <a:t> </a:t>
            </a:r>
            <a:r>
              <a:rPr lang="en-US" dirty="0" err="1"/>
              <a:t>Raddum</a:t>
            </a:r>
            <a:r>
              <a:rPr lang="en-US" dirty="0"/>
              <a:t>, Alexander Zeh</a:t>
            </a:r>
          </a:p>
          <a:p>
            <a:r>
              <a:rPr lang="en-US" dirty="0"/>
              <a:t>2025-04-03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B1C68C-D054-4F8D-AA7A-F778CCFFF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0" y="3429000"/>
            <a:ext cx="8280000" cy="1118901"/>
          </a:xfrm>
        </p:spPr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Efficient Error Detection Methods for the Number Theoretic Transforms in Lattice-Based Algorithms</a:t>
            </a:r>
            <a:endParaRPr lang="en-US" dirty="0">
              <a:solidFill>
                <a:srgbClr val="445CEA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C7759D9E-4CD6-2E54-38D5-FD87DDCBE9ED}"/>
              </a:ext>
            </a:extLst>
          </p:cNvPr>
          <p:cNvSpPr txBox="1">
            <a:spLocks/>
          </p:cNvSpPr>
          <p:nvPr/>
        </p:nvSpPr>
        <p:spPr>
          <a:xfrm>
            <a:off x="695400" y="4571619"/>
            <a:ext cx="8280000" cy="4365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5760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Cascade 2025</a:t>
            </a:r>
            <a:endParaRPr lang="en-US" kern="0" dirty="0">
              <a:solidFill>
                <a:srgbClr val="445CEA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971A1FB5-3676-FFCB-9949-BDF246D35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620" y="4537173"/>
            <a:ext cx="1584176" cy="6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5D75F-29B2-66E4-101C-7A49B7E4C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6CF293-C16A-AF27-2D49-78FC6B18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Theoretic Transform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54B6D-9F7C-4D30-6BBD-49FF472D37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C169C-F254-0F14-66C9-FEDF40B1F5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A7BAB145-B1C8-3AB9-0759-26FA30B7E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4996" y="1797287"/>
            <a:ext cx="5758537" cy="3263425"/>
          </a:xfrm>
          <a:prstGeom prst="rect">
            <a:avLst/>
          </a:prstGeom>
        </p:spPr>
      </p:pic>
      <p:pic>
        <p:nvPicPr>
          <p:cNvPr id="94" name="Picture 93" descr="A black and white diagram with white lines and circles&#10;&#10;Description automatically generated">
            <a:extLst>
              <a:ext uri="{FF2B5EF4-FFF2-40B4-BE49-F238E27FC236}">
                <a16:creationId xmlns:a16="http://schemas.microsoft.com/office/drawing/2014/main" id="{25CF3388-4894-6F78-DF57-C5BEB60C2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852936"/>
            <a:ext cx="3674261" cy="169304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4EF1C70-6795-0F9B-F2C7-CC13B1294099}"/>
              </a:ext>
            </a:extLst>
          </p:cNvPr>
          <p:cNvSpPr txBox="1"/>
          <p:nvPr/>
        </p:nvSpPr>
        <p:spPr bwMode="auto">
          <a:xfrm>
            <a:off x="2026626" y="5181600"/>
            <a:ext cx="28752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400" kern="0" baseline="0" dirty="0">
                <a:latin typeface="+mn-lt"/>
                <a:ea typeface="+mn-ea"/>
                <a:cs typeface="+mn-cs"/>
              </a:rPr>
              <a:t>General structure of an NTT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514D58F-192B-1A02-2073-A968B7D0DBCE}"/>
              </a:ext>
            </a:extLst>
          </p:cNvPr>
          <p:cNvSpPr txBox="1"/>
          <p:nvPr/>
        </p:nvSpPr>
        <p:spPr bwMode="auto">
          <a:xfrm>
            <a:off x="7935651" y="4648200"/>
            <a:ext cx="28752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400" kern="0" baseline="0" dirty="0">
                <a:latin typeface="+mn-lt"/>
                <a:ea typeface="+mn-ea"/>
                <a:cs typeface="+mn-cs"/>
              </a:rPr>
              <a:t>Breakdown into core operations</a:t>
            </a:r>
          </a:p>
        </p:txBody>
      </p:sp>
      <p:pic>
        <p:nvPicPr>
          <p:cNvPr id="8" name="Picture 7" descr="A black butterfly on a black background&#10;&#10;AI-generated content may be incorrect.">
            <a:extLst>
              <a:ext uri="{FF2B5EF4-FFF2-40B4-BE49-F238E27FC236}">
                <a16:creationId xmlns:a16="http://schemas.microsoft.com/office/drawing/2014/main" id="{0CC52C54-7D29-7AE5-0C6C-A17DBC42B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60" y="692696"/>
            <a:ext cx="6185858" cy="488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8FB0DB-3D2E-E2B8-1A26-610322F5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Fault Model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7CEF6-C417-DA22-A953-2A90AADEB2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DFE0E-5918-8D25-B593-E1463BA54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0A9AC690-B16B-DC9A-122B-1B3BDC105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4996" y="1797287"/>
            <a:ext cx="5758537" cy="3263424"/>
          </a:xfrm>
          <a:prstGeom prst="rect">
            <a:avLst/>
          </a:prstGeom>
        </p:spPr>
      </p:pic>
      <p:pic>
        <p:nvPicPr>
          <p:cNvPr id="94" name="Picture 93" descr="A black and white diagram with white lines and circles&#10;&#10;Description automatically generated">
            <a:extLst>
              <a:ext uri="{FF2B5EF4-FFF2-40B4-BE49-F238E27FC236}">
                <a16:creationId xmlns:a16="http://schemas.microsoft.com/office/drawing/2014/main" id="{23165076-69C1-3A4C-5B32-70E65ACCC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852936"/>
            <a:ext cx="3674261" cy="169304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A8BA04B-F172-C731-43DC-350FEDEEFFDC}"/>
              </a:ext>
            </a:extLst>
          </p:cNvPr>
          <p:cNvSpPr txBox="1"/>
          <p:nvPr/>
        </p:nvSpPr>
        <p:spPr bwMode="auto">
          <a:xfrm>
            <a:off x="2026626" y="5181600"/>
            <a:ext cx="28752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400" kern="0" baseline="0" dirty="0">
                <a:latin typeface="+mn-lt"/>
                <a:ea typeface="+mn-ea"/>
                <a:cs typeface="+mn-cs"/>
              </a:rPr>
              <a:t>General structure of an NTT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9616A6-D562-0449-A69C-890B53A741AF}"/>
              </a:ext>
            </a:extLst>
          </p:cNvPr>
          <p:cNvSpPr txBox="1"/>
          <p:nvPr/>
        </p:nvSpPr>
        <p:spPr bwMode="auto">
          <a:xfrm>
            <a:off x="7935651" y="4648200"/>
            <a:ext cx="28752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400" kern="0" baseline="0" dirty="0">
                <a:latin typeface="+mn-lt"/>
                <a:ea typeface="+mn-ea"/>
                <a:cs typeface="+mn-cs"/>
              </a:rPr>
              <a:t>Breakdown into core operations</a:t>
            </a:r>
          </a:p>
        </p:txBody>
      </p:sp>
      <p:pic>
        <p:nvPicPr>
          <p:cNvPr id="2" name="Picture 2" descr="Laser Pointer Icon 256x256">
            <a:extLst>
              <a:ext uri="{FF2B5EF4-FFF2-40B4-BE49-F238E27FC236}">
                <a16:creationId xmlns:a16="http://schemas.microsoft.com/office/drawing/2014/main" id="{0F5C863F-1A6C-3E5C-2BE9-E52AE4B5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39">
            <a:off x="2067443" y="1360981"/>
            <a:ext cx="536450" cy="5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520647-091C-0704-00A1-8BCEA12E8658}"/>
                  </a:ext>
                </a:extLst>
              </p:cNvPr>
              <p:cNvSpPr txBox="1"/>
              <p:nvPr/>
            </p:nvSpPr>
            <p:spPr bwMode="auto">
              <a:xfrm>
                <a:off x="2636508" y="1578278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520647-091C-0704-00A1-8BCEA12E8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6508" y="1578278"/>
                <a:ext cx="71969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E0F91-B96F-BD96-07DA-8CCB9DF49922}"/>
                  </a:ext>
                </a:extLst>
              </p:cNvPr>
              <p:cNvSpPr txBox="1"/>
              <p:nvPr/>
            </p:nvSpPr>
            <p:spPr bwMode="auto">
              <a:xfrm>
                <a:off x="2631753" y="1962647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E0F91-B96F-BD96-07DA-8CCB9DF4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1753" y="1962647"/>
                <a:ext cx="719692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FB9569-BC35-A653-F6E2-C60677400E1F}"/>
                  </a:ext>
                </a:extLst>
              </p:cNvPr>
              <p:cNvSpPr txBox="1"/>
              <p:nvPr/>
            </p:nvSpPr>
            <p:spPr bwMode="auto">
              <a:xfrm>
                <a:off x="3508881" y="1578278"/>
                <a:ext cx="15124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FB9569-BC35-A653-F6E2-C60677400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8881" y="1578278"/>
                <a:ext cx="1512438" cy="338554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6239D-6BF7-A536-8BBD-F5961FDA4B42}"/>
                  </a:ext>
                </a:extLst>
              </p:cNvPr>
              <p:cNvSpPr txBox="1"/>
              <p:nvPr/>
            </p:nvSpPr>
            <p:spPr bwMode="auto">
              <a:xfrm>
                <a:off x="3508881" y="1988840"/>
                <a:ext cx="15124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6239D-6BF7-A536-8BBD-F5961FDA4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8881" y="1988840"/>
                <a:ext cx="1512438" cy="338554"/>
              </a:xfrm>
              <a:prstGeom prst="rect">
                <a:avLst/>
              </a:prstGeom>
              <a:blipFill>
                <a:blip r:embed="rId10"/>
                <a:stretch>
                  <a:fillRect b="-53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21E14A-413F-2242-B76D-2EC45314F28F}"/>
                  </a:ext>
                </a:extLst>
              </p:cNvPr>
              <p:cNvSpPr txBox="1"/>
              <p:nvPr/>
            </p:nvSpPr>
            <p:spPr bwMode="auto">
              <a:xfrm>
                <a:off x="5339392" y="1542274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21E14A-413F-2242-B76D-2EC45314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392" y="1542274"/>
                <a:ext cx="7196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0039A4-5568-EBBC-0DDD-E8464F35A459}"/>
                  </a:ext>
                </a:extLst>
              </p:cNvPr>
              <p:cNvSpPr txBox="1"/>
              <p:nvPr/>
            </p:nvSpPr>
            <p:spPr bwMode="auto">
              <a:xfrm>
                <a:off x="5339392" y="1925291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0039A4-5568-EBBC-0DDD-E8464F35A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392" y="1925291"/>
                <a:ext cx="71969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FD11B8-209B-BF16-FEE0-0B832DC6B1BF}"/>
                  </a:ext>
                </a:extLst>
              </p:cNvPr>
              <p:cNvSpPr txBox="1"/>
              <p:nvPr/>
            </p:nvSpPr>
            <p:spPr bwMode="auto">
              <a:xfrm>
                <a:off x="5339392" y="2514380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FD11B8-209B-BF16-FEE0-0B832DC6B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392" y="2514380"/>
                <a:ext cx="71969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0051EB-F6CE-6E68-2738-FD1C22FF7FCE}"/>
                  </a:ext>
                </a:extLst>
              </p:cNvPr>
              <p:cNvSpPr txBox="1"/>
              <p:nvPr/>
            </p:nvSpPr>
            <p:spPr bwMode="auto">
              <a:xfrm>
                <a:off x="5339392" y="2811141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0051EB-F6CE-6E68-2738-FD1C22FF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392" y="2811141"/>
                <a:ext cx="71969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95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726CBD8-8778-110A-4A19-9BDD6A63B1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800" y="1268414"/>
            <a:ext cx="11520000" cy="2760657"/>
          </a:xfrm>
        </p:spPr>
        <p:txBody>
          <a:bodyPr/>
          <a:lstStyle/>
          <a:p>
            <a:r>
              <a:rPr lang="en-US" dirty="0"/>
              <a:t>Each butterfly operations is done twice		compare results</a:t>
            </a:r>
          </a:p>
          <a:p>
            <a:endParaRPr lang="en-US" dirty="0"/>
          </a:p>
          <a:p>
            <a:endParaRPr lang="en-US" dirty="0"/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tabLst/>
            </a:pPr>
            <a:r>
              <a:rPr lang="en-US" sz="1800" kern="0" baseline="0" dirty="0">
                <a:latin typeface="+mn-lt"/>
                <a:ea typeface="+mn-ea"/>
                <a:cs typeface="+mn-cs"/>
              </a:rPr>
              <a:t>Disadvantages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:</a:t>
            </a:r>
          </a:p>
          <a:p>
            <a:pPr lvl="1" eaLnBrk="0" fontAlgn="auto" hangingPunct="0">
              <a:buSzTx/>
            </a:pPr>
            <a:r>
              <a:rPr lang="de-DE" kern="0" baseline="0" dirty="0">
                <a:latin typeface="+mn-lt"/>
                <a:ea typeface="+mn-ea"/>
                <a:cs typeface="+mn-cs"/>
              </a:rPr>
              <a:t>high </a:t>
            </a:r>
            <a:r>
              <a:rPr lang="de-DE" kern="0" baseline="0" dirty="0" err="1">
                <a:latin typeface="+mn-lt"/>
                <a:ea typeface="+mn-ea"/>
                <a:cs typeface="+mn-cs"/>
              </a:rPr>
              <a:t>overhead</a:t>
            </a:r>
            <a:endParaRPr lang="de-DE" dirty="0"/>
          </a:p>
          <a:p>
            <a:pPr lvl="1" eaLnBrk="0" fontAlgn="auto" hangingPunct="0">
              <a:buSzTx/>
            </a:pPr>
            <a:r>
              <a:rPr lang="de-DE" kern="0" dirty="0" err="1">
                <a:latin typeface="+mn-lt"/>
              </a:rPr>
              <a:t>tests</a:t>
            </a:r>
            <a:r>
              <a:rPr lang="de-DE" kern="0" dirty="0">
                <a:latin typeface="+mn-lt"/>
              </a:rPr>
              <a:t> </a:t>
            </a:r>
            <a:r>
              <a:rPr lang="de-DE" kern="0" dirty="0" err="1">
                <a:latin typeface="+mn-lt"/>
              </a:rPr>
              <a:t>only</a:t>
            </a:r>
            <a:r>
              <a:rPr lang="de-DE" kern="0" dirty="0">
                <a:latin typeface="+mn-lt"/>
              </a:rPr>
              <a:t> </a:t>
            </a:r>
            <a:r>
              <a:rPr lang="de-DE" kern="0" dirty="0" err="1">
                <a:latin typeface="+mn-lt"/>
              </a:rPr>
              <a:t>butterfly</a:t>
            </a:r>
            <a:r>
              <a:rPr lang="de-DE" kern="0" dirty="0">
                <a:latin typeface="+mn-lt"/>
              </a:rPr>
              <a:t> </a:t>
            </a:r>
            <a:r>
              <a:rPr lang="de-DE" kern="0" dirty="0" err="1">
                <a:latin typeface="+mn-lt"/>
              </a:rPr>
              <a:t>calculations</a:t>
            </a:r>
            <a:endParaRPr lang="de-DE" dirty="0"/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tabLst/>
            </a:pPr>
            <a:endParaRPr lang="en-US" sz="1800" kern="0" baseline="0" dirty="0">
              <a:latin typeface="+mn-lt"/>
              <a:ea typeface="+mn-ea"/>
              <a:cs typeface="+mn-cs"/>
            </a:endParaRP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tabLst/>
            </a:pPr>
            <a:endParaRPr lang="en-US" dirty="0"/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tabLst/>
            </a:pPr>
            <a:r>
              <a:rPr lang="en-US" sz="1800" kern="0" baseline="0" dirty="0">
                <a:latin typeface="+mn-lt"/>
                <a:ea typeface="+mn-ea"/>
                <a:cs typeface="+mn-cs"/>
              </a:rPr>
              <a:t>Our goal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:</a:t>
            </a:r>
          </a:p>
          <a:p>
            <a:pPr lvl="1" eaLnBrk="0" fontAlgn="auto" hangingPunct="0">
              <a:buSzTx/>
            </a:pPr>
            <a:r>
              <a:rPr lang="en-US" baseline="0" dirty="0">
                <a:ea typeface="+mn-ea"/>
                <a:cs typeface="+mn-cs"/>
              </a:rPr>
              <a:t>Test the whole NTT block with less overhead</a:t>
            </a:r>
          </a:p>
          <a:p>
            <a:pPr marL="252000" lvl="1" indent="0" eaLnBrk="0" fontAlgn="auto" hangingPunct="0">
              <a:buSzTx/>
              <a:buNone/>
            </a:pPr>
            <a:endParaRPr lang="de-DE" kern="0" baseline="0" dirty="0">
              <a:latin typeface="+mn-lt"/>
              <a:ea typeface="+mn-ea"/>
              <a:cs typeface="+mn-cs"/>
            </a:endParaRP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endParaRPr lang="en-US" sz="1600" kern="0" baseline="0" dirty="0"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D54B7E-6D35-E28A-BA69-28C5B02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Recomputing (Sarker 2019)</a:t>
            </a:r>
            <a:br>
              <a:rPr lang="en-US" dirty="0"/>
            </a:br>
            <a:r>
              <a:rPr lang="en-US" dirty="0"/>
              <a:t>Techniques in the Literature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8D09-C787-F50D-CB48-07D306771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71E4-18E8-D257-FA41-25A3D32D87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99FC60-928F-DDAB-E116-B90E81945847}"/>
              </a:ext>
            </a:extLst>
          </p:cNvPr>
          <p:cNvSpPr/>
          <p:nvPr/>
        </p:nvSpPr>
        <p:spPr bwMode="auto">
          <a:xfrm>
            <a:off x="4727848" y="1268414"/>
            <a:ext cx="576064" cy="360040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46A75-2715-D144-D315-7B9EBD80C359}"/>
              </a:ext>
            </a:extLst>
          </p:cNvPr>
          <p:cNvSpPr/>
          <p:nvPr/>
        </p:nvSpPr>
        <p:spPr bwMode="auto">
          <a:xfrm>
            <a:off x="9446081" y="836712"/>
            <a:ext cx="817994" cy="112674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7FB26B-25BC-6787-94BC-882FE9C370C5}"/>
              </a:ext>
            </a:extLst>
          </p:cNvPr>
          <p:cNvSpPr/>
          <p:nvPr/>
        </p:nvSpPr>
        <p:spPr bwMode="auto">
          <a:xfrm>
            <a:off x="10968566" y="847912"/>
            <a:ext cx="432048" cy="28803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E73292-9838-B957-89B2-E792DFAF35F7}"/>
              </a:ext>
            </a:extLst>
          </p:cNvPr>
          <p:cNvSpPr/>
          <p:nvPr/>
        </p:nvSpPr>
        <p:spPr bwMode="auto">
          <a:xfrm>
            <a:off x="10968566" y="1667995"/>
            <a:ext cx="432048" cy="28803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DAD58D-A14A-8C27-F545-21DC22ECD577}"/>
              </a:ext>
            </a:extLst>
          </p:cNvPr>
          <p:cNvCxnSpPr>
            <a:cxnSpLocks/>
          </p:cNvCxnSpPr>
          <p:nvPr/>
        </p:nvCxnSpPr>
        <p:spPr>
          <a:xfrm>
            <a:off x="10264075" y="1839810"/>
            <a:ext cx="7044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7EF9FB5-7819-C00A-CB1E-097F40FCDB43}"/>
              </a:ext>
            </a:extLst>
          </p:cNvPr>
          <p:cNvSpPr/>
          <p:nvPr/>
        </p:nvSpPr>
        <p:spPr bwMode="auto">
          <a:xfrm>
            <a:off x="8289346" y="845533"/>
            <a:ext cx="432048" cy="288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675E0E-C5AB-9CE7-84A3-885140D402C9}"/>
              </a:ext>
            </a:extLst>
          </p:cNvPr>
          <p:cNvSpPr/>
          <p:nvPr/>
        </p:nvSpPr>
        <p:spPr bwMode="auto">
          <a:xfrm>
            <a:off x="8289346" y="1679083"/>
            <a:ext cx="432048" cy="288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4D18DD-C97E-087C-7333-C459EB8578E7}"/>
              </a:ext>
            </a:extLst>
          </p:cNvPr>
          <p:cNvCxnSpPr>
            <a:cxnSpLocks/>
          </p:cNvCxnSpPr>
          <p:nvPr/>
        </p:nvCxnSpPr>
        <p:spPr>
          <a:xfrm>
            <a:off x="8726443" y="1825478"/>
            <a:ext cx="7095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7E7E88-E2DC-BB3F-EB3A-F39B52931F75}"/>
              </a:ext>
            </a:extLst>
          </p:cNvPr>
          <p:cNvCxnSpPr>
            <a:cxnSpLocks/>
          </p:cNvCxnSpPr>
          <p:nvPr/>
        </p:nvCxnSpPr>
        <p:spPr>
          <a:xfrm flipV="1">
            <a:off x="8736541" y="981088"/>
            <a:ext cx="699442" cy="846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F7D364-B960-029F-4D79-D2A3DF7241CA}"/>
              </a:ext>
            </a:extLst>
          </p:cNvPr>
          <p:cNvCxnSpPr>
            <a:cxnSpLocks/>
          </p:cNvCxnSpPr>
          <p:nvPr/>
        </p:nvCxnSpPr>
        <p:spPr>
          <a:xfrm>
            <a:off x="10264075" y="989549"/>
            <a:ext cx="7044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10EC224-AB2A-F4AC-1801-2ABE56E40129}"/>
              </a:ext>
            </a:extLst>
          </p:cNvPr>
          <p:cNvSpPr/>
          <p:nvPr/>
        </p:nvSpPr>
        <p:spPr bwMode="auto">
          <a:xfrm>
            <a:off x="10032462" y="1735692"/>
            <a:ext cx="216024" cy="216024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-</a:t>
            </a:r>
          </a:p>
          <a:p>
            <a:pPr algn="ctr" defTabSz="576000" eaLnBrk="0" hangingPunct="0">
              <a:lnSpc>
                <a:spcPct val="120000"/>
              </a:lnSpc>
            </a:pPr>
            <a:endParaRPr lang="de-DE" sz="300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E9B776-E6A1-05E9-6D64-DB7D8E8D1780}"/>
              </a:ext>
            </a:extLst>
          </p:cNvPr>
          <p:cNvSpPr/>
          <p:nvPr/>
        </p:nvSpPr>
        <p:spPr bwMode="auto">
          <a:xfrm>
            <a:off x="10026798" y="847912"/>
            <a:ext cx="216024" cy="216024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284AF6-3D2A-CBA6-3B44-4AE97BF35351}"/>
              </a:ext>
            </a:extLst>
          </p:cNvPr>
          <p:cNvSpPr/>
          <p:nvPr/>
        </p:nvSpPr>
        <p:spPr bwMode="auto">
          <a:xfrm>
            <a:off x="9441330" y="1735692"/>
            <a:ext cx="216024" cy="216024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4AB662-CB73-3C73-51D7-CB7A827AD28D}"/>
              </a:ext>
            </a:extLst>
          </p:cNvPr>
          <p:cNvCxnSpPr>
            <a:cxnSpLocks/>
          </p:cNvCxnSpPr>
          <p:nvPr/>
        </p:nvCxnSpPr>
        <p:spPr>
          <a:xfrm flipV="1">
            <a:off x="9455209" y="981088"/>
            <a:ext cx="562537" cy="172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944694-78C9-F105-BD06-3B18EEFFFE2F}"/>
              </a:ext>
            </a:extLst>
          </p:cNvPr>
          <p:cNvCxnSpPr>
            <a:cxnSpLocks/>
          </p:cNvCxnSpPr>
          <p:nvPr/>
        </p:nvCxnSpPr>
        <p:spPr>
          <a:xfrm>
            <a:off x="9667855" y="1839810"/>
            <a:ext cx="35894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E0B578-5100-6009-A226-C26EB272CA62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9549342" y="1032300"/>
            <a:ext cx="509092" cy="70339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FCD573-6FF6-89D8-4489-7409D5E55EB8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9549342" y="989549"/>
            <a:ext cx="514756" cy="77777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33F49A-20A3-058F-2D2C-41E8A90C36DF}"/>
                  </a:ext>
                </a:extLst>
              </p:cNvPr>
              <p:cNvSpPr txBox="1"/>
              <p:nvPr/>
            </p:nvSpPr>
            <p:spPr bwMode="auto">
              <a:xfrm>
                <a:off x="9414619" y="2179771"/>
                <a:ext cx="248986" cy="295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R="0" algn="l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𝑡</m:t>
                      </m:r>
                    </m:oMath>
                  </m:oMathPara>
                </a14:m>
                <a:endParaRPr lang="de-DE" sz="2000" kern="0" baseline="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33F49A-20A3-058F-2D2C-41E8A90C3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4619" y="2179771"/>
                <a:ext cx="248986" cy="295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039B8A-4750-4A7E-265D-4FED3E5A8B02}"/>
              </a:ext>
            </a:extLst>
          </p:cNvPr>
          <p:cNvCxnSpPr>
            <a:cxnSpLocks/>
          </p:cNvCxnSpPr>
          <p:nvPr/>
        </p:nvCxnSpPr>
        <p:spPr>
          <a:xfrm flipV="1">
            <a:off x="9541934" y="1967115"/>
            <a:ext cx="0" cy="21602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07C3BCD-2F87-E708-4081-E258373B8B3F}"/>
              </a:ext>
            </a:extLst>
          </p:cNvPr>
          <p:cNvSpPr/>
          <p:nvPr/>
        </p:nvSpPr>
        <p:spPr bwMode="auto">
          <a:xfrm>
            <a:off x="9439830" y="2643006"/>
            <a:ext cx="817994" cy="112674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E7A353-0C26-4610-ADFD-8FCD687CDFCF}"/>
              </a:ext>
            </a:extLst>
          </p:cNvPr>
          <p:cNvSpPr/>
          <p:nvPr/>
        </p:nvSpPr>
        <p:spPr bwMode="auto">
          <a:xfrm>
            <a:off x="10962315" y="2654206"/>
            <a:ext cx="432048" cy="28803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72C668-3FE7-0C27-EAEC-051EDC1093D4}"/>
              </a:ext>
            </a:extLst>
          </p:cNvPr>
          <p:cNvSpPr/>
          <p:nvPr/>
        </p:nvSpPr>
        <p:spPr bwMode="auto">
          <a:xfrm>
            <a:off x="10962315" y="3474289"/>
            <a:ext cx="432048" cy="28803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9C5AA2C-B521-49E6-4EEE-9BF6CDB34E96}"/>
              </a:ext>
            </a:extLst>
          </p:cNvPr>
          <p:cNvCxnSpPr>
            <a:cxnSpLocks/>
          </p:cNvCxnSpPr>
          <p:nvPr/>
        </p:nvCxnSpPr>
        <p:spPr>
          <a:xfrm>
            <a:off x="10257824" y="3646104"/>
            <a:ext cx="7044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C53739A-82EA-9721-6871-6F580B25305F}"/>
              </a:ext>
            </a:extLst>
          </p:cNvPr>
          <p:cNvSpPr/>
          <p:nvPr/>
        </p:nvSpPr>
        <p:spPr bwMode="auto">
          <a:xfrm>
            <a:off x="8283095" y="2651827"/>
            <a:ext cx="432048" cy="288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-a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5F5239-2CE8-8BD6-C079-CFEA6C007A1B}"/>
              </a:ext>
            </a:extLst>
          </p:cNvPr>
          <p:cNvSpPr/>
          <p:nvPr/>
        </p:nvSpPr>
        <p:spPr bwMode="auto">
          <a:xfrm>
            <a:off x="8283095" y="3485377"/>
            <a:ext cx="432048" cy="288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-b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EB9E91-2920-A2C4-D070-11C506FEDFCC}"/>
              </a:ext>
            </a:extLst>
          </p:cNvPr>
          <p:cNvCxnSpPr>
            <a:cxnSpLocks/>
          </p:cNvCxnSpPr>
          <p:nvPr/>
        </p:nvCxnSpPr>
        <p:spPr>
          <a:xfrm>
            <a:off x="8720192" y="3631772"/>
            <a:ext cx="7095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D6D4D1-83E9-B422-955D-9EB82CF52E06}"/>
              </a:ext>
            </a:extLst>
          </p:cNvPr>
          <p:cNvCxnSpPr>
            <a:cxnSpLocks/>
          </p:cNvCxnSpPr>
          <p:nvPr/>
        </p:nvCxnSpPr>
        <p:spPr>
          <a:xfrm flipV="1">
            <a:off x="8730290" y="2787382"/>
            <a:ext cx="699442" cy="846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715A75-0F85-8F30-07EE-D5FAD0477EAB}"/>
              </a:ext>
            </a:extLst>
          </p:cNvPr>
          <p:cNvCxnSpPr>
            <a:cxnSpLocks/>
          </p:cNvCxnSpPr>
          <p:nvPr/>
        </p:nvCxnSpPr>
        <p:spPr>
          <a:xfrm>
            <a:off x="10257824" y="2795843"/>
            <a:ext cx="7044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1E1A4BD3-C1F0-6293-D233-EBA0C27DE020}"/>
              </a:ext>
            </a:extLst>
          </p:cNvPr>
          <p:cNvSpPr/>
          <p:nvPr/>
        </p:nvSpPr>
        <p:spPr bwMode="auto">
          <a:xfrm>
            <a:off x="10026211" y="3541986"/>
            <a:ext cx="216024" cy="216024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-</a:t>
            </a:r>
          </a:p>
          <a:p>
            <a:pPr algn="ctr" defTabSz="576000" eaLnBrk="0" hangingPunct="0">
              <a:lnSpc>
                <a:spcPct val="120000"/>
              </a:lnSpc>
            </a:pPr>
            <a:endParaRPr lang="de-DE" sz="300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195CC1E-8EF3-82F0-C21F-0C48F6BD245E}"/>
              </a:ext>
            </a:extLst>
          </p:cNvPr>
          <p:cNvSpPr/>
          <p:nvPr/>
        </p:nvSpPr>
        <p:spPr bwMode="auto">
          <a:xfrm>
            <a:off x="10020547" y="2654206"/>
            <a:ext cx="216024" cy="216024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E6FD79F-D7AC-CF09-08E5-CC8C0748418F}"/>
              </a:ext>
            </a:extLst>
          </p:cNvPr>
          <p:cNvSpPr/>
          <p:nvPr/>
        </p:nvSpPr>
        <p:spPr bwMode="auto">
          <a:xfrm>
            <a:off x="9435079" y="3541986"/>
            <a:ext cx="216024" cy="216024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708C2C3-DEC3-066B-6D55-D022C6E9F41C}"/>
              </a:ext>
            </a:extLst>
          </p:cNvPr>
          <p:cNvCxnSpPr>
            <a:cxnSpLocks/>
          </p:cNvCxnSpPr>
          <p:nvPr/>
        </p:nvCxnSpPr>
        <p:spPr>
          <a:xfrm flipV="1">
            <a:off x="9448958" y="2787382"/>
            <a:ext cx="562537" cy="172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60F9DE-D06D-B23C-E94F-B15A0D0782A3}"/>
              </a:ext>
            </a:extLst>
          </p:cNvPr>
          <p:cNvCxnSpPr>
            <a:cxnSpLocks/>
          </p:cNvCxnSpPr>
          <p:nvPr/>
        </p:nvCxnSpPr>
        <p:spPr>
          <a:xfrm>
            <a:off x="9661604" y="3646104"/>
            <a:ext cx="35894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E3F7CD-C918-7C7E-D189-29F4D9B4AB38}"/>
              </a:ext>
            </a:extLst>
          </p:cNvPr>
          <p:cNvCxnSpPr>
            <a:cxnSpLocks/>
            <a:stCxn id="49" idx="0"/>
            <a:endCxn id="48" idx="3"/>
          </p:cNvCxnSpPr>
          <p:nvPr/>
        </p:nvCxnSpPr>
        <p:spPr>
          <a:xfrm flipV="1">
            <a:off x="9543091" y="2838594"/>
            <a:ext cx="509092" cy="70339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2A070F8-474B-8AEC-4E65-FC719A0DDD50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9543091" y="2795843"/>
            <a:ext cx="514756" cy="77777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DCEF84-FF62-6734-6FFD-EE7AC3D268EF}"/>
                  </a:ext>
                </a:extLst>
              </p:cNvPr>
              <p:cNvSpPr txBox="1"/>
              <p:nvPr/>
            </p:nvSpPr>
            <p:spPr bwMode="auto">
              <a:xfrm>
                <a:off x="9408368" y="3986065"/>
                <a:ext cx="248986" cy="295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R="0" algn="l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𝑡</m:t>
                      </m:r>
                    </m:oMath>
                  </m:oMathPara>
                </a14:m>
                <a:endParaRPr lang="de-DE" sz="2000" kern="0" baseline="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DCEF84-FF62-6734-6FFD-EE7AC3D26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8368" y="3986065"/>
                <a:ext cx="248986" cy="295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51BD6C-5589-A94D-34DD-0D029D623B7B}"/>
              </a:ext>
            </a:extLst>
          </p:cNvPr>
          <p:cNvCxnSpPr>
            <a:cxnSpLocks/>
          </p:cNvCxnSpPr>
          <p:nvPr/>
        </p:nvCxnSpPr>
        <p:spPr>
          <a:xfrm flipV="1">
            <a:off x="9535683" y="3773409"/>
            <a:ext cx="0" cy="21602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BEFE3E8-4C22-447D-9008-AC2B93E92DBF}"/>
              </a:ext>
            </a:extLst>
          </p:cNvPr>
          <p:cNvSpPr/>
          <p:nvPr/>
        </p:nvSpPr>
        <p:spPr bwMode="auto">
          <a:xfrm>
            <a:off x="3143672" y="4765151"/>
            <a:ext cx="2016224" cy="1544169"/>
          </a:xfrm>
          <a:prstGeom prst="rect">
            <a:avLst/>
          </a:prstGeom>
          <a:solidFill>
            <a:srgbClr val="445CEA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NTT</a:t>
            </a: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77B4478-8109-936E-3640-1F088F73AABB}"/>
              </a:ext>
            </a:extLst>
          </p:cNvPr>
          <p:cNvSpPr/>
          <p:nvPr/>
        </p:nvSpPr>
        <p:spPr bwMode="auto">
          <a:xfrm>
            <a:off x="1127448" y="5357216"/>
            <a:ext cx="1440160" cy="36004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de-DE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nput</a:t>
            </a:r>
            <a:r>
              <a:rPr lang="de-D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de-DE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vector</a:t>
            </a:r>
            <a:endParaRPr lang="en-US" sz="120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A0A8E60-033E-4CB8-8533-3C8707967054}"/>
              </a:ext>
            </a:extLst>
          </p:cNvPr>
          <p:cNvSpPr/>
          <p:nvPr/>
        </p:nvSpPr>
        <p:spPr bwMode="auto">
          <a:xfrm>
            <a:off x="5739849" y="5357216"/>
            <a:ext cx="1440160" cy="36004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output</a:t>
            </a:r>
            <a:r>
              <a:rPr lang="de-DE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de-DE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vector</a:t>
            </a:r>
            <a:endParaRPr lang="en-US" sz="110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B8A41F7-4EC4-88CA-2EB0-BB2071FA6D66}"/>
              </a:ext>
            </a:extLst>
          </p:cNvPr>
          <p:cNvSpPr/>
          <p:nvPr/>
        </p:nvSpPr>
        <p:spPr bwMode="auto">
          <a:xfrm>
            <a:off x="8184232" y="6201310"/>
            <a:ext cx="1440160" cy="36004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Correct</a:t>
            </a:r>
            <a:r>
              <a:rPr lang="de-D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/</a:t>
            </a:r>
            <a:r>
              <a:rPr lang="de-DE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incorrect</a:t>
            </a:r>
            <a:endParaRPr lang="en-US" sz="120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DCEFBAE-1FA8-CD04-CA85-EC75BE2D5218}"/>
              </a:ext>
            </a:extLst>
          </p:cNvPr>
          <p:cNvCxnSpPr>
            <a:stCxn id="57" idx="3"/>
            <a:endCxn id="56" idx="1"/>
          </p:cNvCxnSpPr>
          <p:nvPr/>
        </p:nvCxnSpPr>
        <p:spPr>
          <a:xfrm>
            <a:off x="2567608" y="5537236"/>
            <a:ext cx="576064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4B11FBD-8172-6323-AA10-9A8CE72C36E5}"/>
              </a:ext>
            </a:extLst>
          </p:cNvPr>
          <p:cNvCxnSpPr/>
          <p:nvPr/>
        </p:nvCxnSpPr>
        <p:spPr>
          <a:xfrm>
            <a:off x="5163785" y="5532848"/>
            <a:ext cx="576064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A00C521-4C69-42D4-2E3F-D36C9E2C247A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7400673" y="6381330"/>
            <a:ext cx="783559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37866AD-4CE0-82E1-DF6E-E036D96FBAE2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CC5371-D701-0946-5D7F-8B91609B6AAD}"/>
              </a:ext>
            </a:extLst>
          </p:cNvPr>
          <p:cNvSpPr/>
          <p:nvPr/>
        </p:nvSpPr>
        <p:spPr bwMode="auto">
          <a:xfrm>
            <a:off x="911424" y="4509120"/>
            <a:ext cx="6480720" cy="2160160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DDFFF04-83CF-758D-6F71-BDE401C16829}"/>
              </a:ext>
            </a:extLst>
          </p:cNvPr>
          <p:cNvCxnSpPr>
            <a:cxnSpLocks/>
            <a:stCxn id="57" idx="2"/>
          </p:cNvCxnSpPr>
          <p:nvPr/>
        </p:nvCxnSpPr>
        <p:spPr>
          <a:xfrm rot="16200000" flipH="1">
            <a:off x="4276948" y="3287836"/>
            <a:ext cx="664074" cy="5522914"/>
          </a:xfrm>
          <a:prstGeom prst="bentConnector2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76119E4-349B-CDFC-0C1D-2E095F05E252}"/>
              </a:ext>
            </a:extLst>
          </p:cNvPr>
          <p:cNvCxnSpPr>
            <a:stCxn id="58" idx="2"/>
          </p:cNvCxnSpPr>
          <p:nvPr/>
        </p:nvCxnSpPr>
        <p:spPr>
          <a:xfrm flipH="1">
            <a:off x="6456040" y="5717256"/>
            <a:ext cx="3889" cy="664074"/>
          </a:xfrm>
          <a:prstGeom prst="line">
            <a:avLst/>
          </a:prstGeom>
          <a:ln>
            <a:solidFill>
              <a:srgbClr val="445CEA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54B7E-6D35-E28A-BA69-28C5B02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Weighted Checksums (Tao, Hartmann, and Chen 1990 and Wang and Jha 1994)</a:t>
            </a:r>
            <a:br>
              <a:rPr lang="en-US" dirty="0"/>
            </a:br>
            <a:r>
              <a:rPr lang="en-US" dirty="0"/>
              <a:t>Applying methods known for FFT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8D09-C787-F50D-CB48-07D306771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71E4-18E8-D257-FA41-25A3D32D87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4E2CE6-EEDF-8501-C481-67C7A6A51698}"/>
              </a:ext>
            </a:extLst>
          </p:cNvPr>
          <p:cNvGrpSpPr/>
          <p:nvPr/>
        </p:nvGrpSpPr>
        <p:grpSpPr>
          <a:xfrm>
            <a:off x="768139" y="1099762"/>
            <a:ext cx="10655721" cy="4489478"/>
            <a:chOff x="345005" y="1090161"/>
            <a:chExt cx="10655721" cy="44894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59713-93E0-FB16-074E-62E487B9E569}"/>
                </a:ext>
              </a:extLst>
            </p:cNvPr>
            <p:cNvSpPr/>
            <p:nvPr/>
          </p:nvSpPr>
          <p:spPr bwMode="auto">
            <a:xfrm>
              <a:off x="3236215" y="1751943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0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46B62A-0CED-DE70-7A0E-1A20C0BA23A1}"/>
                </a:ext>
              </a:extLst>
            </p:cNvPr>
            <p:cNvSpPr/>
            <p:nvPr/>
          </p:nvSpPr>
          <p:spPr bwMode="auto">
            <a:xfrm>
              <a:off x="5473296" y="1773002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0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7CAF89-8BAD-CC3A-4861-96CDEEC89940}"/>
                </a:ext>
              </a:extLst>
            </p:cNvPr>
            <p:cNvSpPr/>
            <p:nvPr/>
          </p:nvSpPr>
          <p:spPr bwMode="auto">
            <a:xfrm>
              <a:off x="7710377" y="1751943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0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110112-248C-AFA8-873A-94FC28858845}"/>
                </a:ext>
              </a:extLst>
            </p:cNvPr>
            <p:cNvSpPr/>
            <p:nvPr/>
          </p:nvSpPr>
          <p:spPr bwMode="auto">
            <a:xfrm>
              <a:off x="3236215" y="2804758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0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9806CE-D34E-967A-D657-B46B1603233A}"/>
                </a:ext>
              </a:extLst>
            </p:cNvPr>
            <p:cNvSpPr/>
            <p:nvPr/>
          </p:nvSpPr>
          <p:spPr bwMode="auto">
            <a:xfrm>
              <a:off x="5473296" y="2825817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540BA4-5956-8BA5-D6A8-A31164CC0DDA}"/>
                </a:ext>
              </a:extLst>
            </p:cNvPr>
            <p:cNvSpPr/>
            <p:nvPr/>
          </p:nvSpPr>
          <p:spPr bwMode="auto">
            <a:xfrm>
              <a:off x="7710377" y="2804758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EC6F35-5C19-7409-62E0-121BD0A47F88}"/>
                </a:ext>
              </a:extLst>
            </p:cNvPr>
            <p:cNvSpPr/>
            <p:nvPr/>
          </p:nvSpPr>
          <p:spPr bwMode="auto">
            <a:xfrm>
              <a:off x="3230806" y="3857573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0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AEAE2F-C504-0AE3-C284-92F46617AAB2}"/>
                </a:ext>
              </a:extLst>
            </p:cNvPr>
            <p:cNvSpPr/>
            <p:nvPr/>
          </p:nvSpPr>
          <p:spPr bwMode="auto">
            <a:xfrm>
              <a:off x="5467887" y="3878632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0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86A875-A6C8-D125-10CE-E05FDA781C63}"/>
                </a:ext>
              </a:extLst>
            </p:cNvPr>
            <p:cNvSpPr/>
            <p:nvPr/>
          </p:nvSpPr>
          <p:spPr bwMode="auto">
            <a:xfrm>
              <a:off x="7704968" y="3857573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F3549C6-0B41-9842-AD06-A1FD35E73EEB}"/>
                    </a:ext>
                  </a:extLst>
                </p:cNvPr>
                <p:cNvSpPr/>
                <p:nvPr/>
              </p:nvSpPr>
              <p:spPr bwMode="auto">
                <a:xfrm>
                  <a:off x="2093476" y="1774098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0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F3549C6-0B41-9842-AD06-A1FD35E73E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1774098"/>
                  <a:ext cx="462844" cy="3043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43A4BCA-1C61-30AF-E1B3-FF5496E70124}"/>
                    </a:ext>
                  </a:extLst>
                </p:cNvPr>
                <p:cNvSpPr/>
                <p:nvPr/>
              </p:nvSpPr>
              <p:spPr bwMode="auto">
                <a:xfrm>
                  <a:off x="2093476" y="2137407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4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43A4BCA-1C61-30AF-E1B3-FF5496E70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2137407"/>
                  <a:ext cx="462844" cy="3043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F1D82C-79F1-88C0-27E6-70EA542BCEAC}"/>
                </a:ext>
              </a:extLst>
            </p:cNvPr>
            <p:cNvSpPr/>
            <p:nvPr/>
          </p:nvSpPr>
          <p:spPr bwMode="auto">
            <a:xfrm>
              <a:off x="3230806" y="4910388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0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C28C38-8C94-1C67-87F8-C783275BC714}"/>
                </a:ext>
              </a:extLst>
            </p:cNvPr>
            <p:cNvSpPr/>
            <p:nvPr/>
          </p:nvSpPr>
          <p:spPr bwMode="auto">
            <a:xfrm>
              <a:off x="5467887" y="4931447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F8E798-698A-A66B-C3F4-349273694A76}"/>
                </a:ext>
              </a:extLst>
            </p:cNvPr>
            <p:cNvSpPr/>
            <p:nvPr/>
          </p:nvSpPr>
          <p:spPr bwMode="auto">
            <a:xfrm>
              <a:off x="7704968" y="4910388"/>
              <a:ext cx="424274" cy="6467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l-GR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ω</a:t>
              </a:r>
              <a:r>
                <a:rPr lang="de-DE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de-D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6E7E7CF-9B96-117F-F72D-B05320EC2D77}"/>
                    </a:ext>
                  </a:extLst>
                </p:cNvPr>
                <p:cNvSpPr/>
                <p:nvPr/>
              </p:nvSpPr>
              <p:spPr bwMode="auto">
                <a:xfrm>
                  <a:off x="2093476" y="2826675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2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6E7E7CF-9B96-117F-F72D-B05320EC2D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2826675"/>
                  <a:ext cx="462844" cy="3043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A287CBA-6A46-9F55-276B-9D55070517DD}"/>
                    </a:ext>
                  </a:extLst>
                </p:cNvPr>
                <p:cNvSpPr/>
                <p:nvPr/>
              </p:nvSpPr>
              <p:spPr bwMode="auto">
                <a:xfrm>
                  <a:off x="2093476" y="3189985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6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A287CBA-6A46-9F55-276B-9D55070517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3189985"/>
                  <a:ext cx="462844" cy="3043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22861DD-F36E-F939-24E8-7468829765E0}"/>
                    </a:ext>
                  </a:extLst>
                </p:cNvPr>
                <p:cNvSpPr/>
                <p:nvPr/>
              </p:nvSpPr>
              <p:spPr bwMode="auto">
                <a:xfrm>
                  <a:off x="2093476" y="3853343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1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22861DD-F36E-F939-24E8-7468829765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3853343"/>
                  <a:ext cx="462844" cy="3043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EFB3BD2-7E87-A713-1C05-4EF42A6E7FEA}"/>
                    </a:ext>
                  </a:extLst>
                </p:cNvPr>
                <p:cNvSpPr/>
                <p:nvPr/>
              </p:nvSpPr>
              <p:spPr bwMode="auto">
                <a:xfrm>
                  <a:off x="2093476" y="4216652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5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EFB3BD2-7E87-A713-1C05-4EF42A6E7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4216652"/>
                  <a:ext cx="462844" cy="3043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C70575B-E3A5-1EFA-32FB-99E0C6FE148F}"/>
                    </a:ext>
                  </a:extLst>
                </p:cNvPr>
                <p:cNvSpPr/>
                <p:nvPr/>
              </p:nvSpPr>
              <p:spPr bwMode="auto">
                <a:xfrm>
                  <a:off x="2093476" y="4905920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3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C70575B-E3A5-1EFA-32FB-99E0C6FE14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4905920"/>
                  <a:ext cx="462844" cy="3043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0C27414-7E6F-243D-4EB1-38EAC927650B}"/>
                    </a:ext>
                  </a:extLst>
                </p:cNvPr>
                <p:cNvSpPr/>
                <p:nvPr/>
              </p:nvSpPr>
              <p:spPr bwMode="auto">
                <a:xfrm>
                  <a:off x="2093476" y="5269229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GB" sz="10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7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0C27414-7E6F-243D-4EB1-38EAC92765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3476" y="5269229"/>
                  <a:ext cx="462844" cy="3043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442C0C1-C764-1F46-EE34-EAE2B5E9A499}"/>
                    </a:ext>
                  </a:extLst>
                </p:cNvPr>
                <p:cNvSpPr/>
                <p:nvPr/>
              </p:nvSpPr>
              <p:spPr bwMode="auto">
                <a:xfrm>
                  <a:off x="8802930" y="1780160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0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79BFB56-3F16-A2B4-3E2D-C4FB0621D1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1780160"/>
                  <a:ext cx="462844" cy="3043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C0F743A-1738-0F76-B028-361CE86E6B72}"/>
                    </a:ext>
                  </a:extLst>
                </p:cNvPr>
                <p:cNvSpPr/>
                <p:nvPr/>
              </p:nvSpPr>
              <p:spPr bwMode="auto">
                <a:xfrm>
                  <a:off x="8802930" y="2143469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4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D5BF5E4-3160-8EE2-47B6-B7CD50A043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2143469"/>
                  <a:ext cx="462844" cy="3043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5469A0E-A4D6-5BCE-A5BE-540BBE200C4E}"/>
                    </a:ext>
                  </a:extLst>
                </p:cNvPr>
                <p:cNvSpPr/>
                <p:nvPr/>
              </p:nvSpPr>
              <p:spPr bwMode="auto">
                <a:xfrm>
                  <a:off x="8802930" y="2832737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2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ADEC883-AF6D-FA9C-1E13-3E5EA84D68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2832737"/>
                  <a:ext cx="462844" cy="3043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CFD626D-DDD9-40E1-8D20-334CB4637BA3}"/>
                    </a:ext>
                  </a:extLst>
                </p:cNvPr>
                <p:cNvSpPr/>
                <p:nvPr/>
              </p:nvSpPr>
              <p:spPr bwMode="auto">
                <a:xfrm>
                  <a:off x="8802930" y="3196046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6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4A0997D-D794-6468-CFA7-962D849507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3196046"/>
                  <a:ext cx="462844" cy="30434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75E3B4B-C8FB-F9EC-E2F3-CDA6EE868F42}"/>
                    </a:ext>
                  </a:extLst>
                </p:cNvPr>
                <p:cNvSpPr/>
                <p:nvPr/>
              </p:nvSpPr>
              <p:spPr bwMode="auto">
                <a:xfrm>
                  <a:off x="8802930" y="3859404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1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E7BEBED-A771-A5EC-2AE7-6FECCB83DD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3859404"/>
                  <a:ext cx="462844" cy="30434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2FA858-478D-43C0-6C8E-8111B5327D9A}"/>
                    </a:ext>
                  </a:extLst>
                </p:cNvPr>
                <p:cNvSpPr/>
                <p:nvPr/>
              </p:nvSpPr>
              <p:spPr bwMode="auto">
                <a:xfrm>
                  <a:off x="8802930" y="4222713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5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10A487A-141E-788B-408B-F5F34D708E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4222713"/>
                  <a:ext cx="462844" cy="30434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98A5AF3-2FDB-69B8-BC59-45314C2338B8}"/>
                    </a:ext>
                  </a:extLst>
                </p:cNvPr>
                <p:cNvSpPr/>
                <p:nvPr/>
              </p:nvSpPr>
              <p:spPr bwMode="auto">
                <a:xfrm>
                  <a:off x="8802930" y="4911982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3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0085D9-0162-5C85-187B-BD4A7A99F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4911982"/>
                  <a:ext cx="462844" cy="30434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91607BD-CBAB-FD9B-88EB-F6CA5AF35BDE}"/>
                    </a:ext>
                  </a:extLst>
                </p:cNvPr>
                <p:cNvSpPr/>
                <p:nvPr/>
              </p:nvSpPr>
              <p:spPr bwMode="auto">
                <a:xfrm>
                  <a:off x="8802930" y="5275291"/>
                  <a:ext cx="462844" cy="3043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72000" tIns="72000" rIns="72000" bIns="72000" rtlCol="0" anchor="ctr"/>
                <a:lstStyle/>
                <a:p>
                  <a:pPr algn="ctr" defTabSz="576000" eaLnBrk="0" hangingPunct="0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de-DE" sz="10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sz="1000" baseline="-25000" dirty="0">
                      <a:solidFill>
                        <a:schemeClr val="tx1"/>
                      </a:solidFill>
                    </a:rPr>
                    <a:t>7</a:t>
                  </a:r>
                  <a:endParaRPr lang="de-DE" sz="10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DE15268-997B-F0E6-25B9-3D421BDAF5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2930" y="5275291"/>
                  <a:ext cx="462844" cy="3043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71B00F7-6AFD-0A17-4C8C-C7C55445F3BF}"/>
                </a:ext>
              </a:extLst>
            </p:cNvPr>
            <p:cNvCxnSpPr>
              <a:cxnSpLocks/>
            </p:cNvCxnSpPr>
            <p:nvPr/>
          </p:nvCxnSpPr>
          <p:spPr>
            <a:xfrm>
              <a:off x="3655080" y="1904496"/>
              <a:ext cx="181821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FBBFC79-3FB5-63A6-AE54-97BBBB7049BC}"/>
                </a:ext>
              </a:extLst>
            </p:cNvPr>
            <p:cNvCxnSpPr>
              <a:cxnSpLocks/>
            </p:cNvCxnSpPr>
            <p:nvPr/>
          </p:nvCxnSpPr>
          <p:spPr>
            <a:xfrm>
              <a:off x="5897570" y="1917022"/>
              <a:ext cx="181821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592993F-1DF1-0621-6D2F-525067EC45F2}"/>
                </a:ext>
              </a:extLst>
            </p:cNvPr>
            <p:cNvCxnSpPr>
              <a:cxnSpLocks/>
            </p:cNvCxnSpPr>
            <p:nvPr/>
          </p:nvCxnSpPr>
          <p:spPr>
            <a:xfrm>
              <a:off x="3649671" y="5387102"/>
              <a:ext cx="181821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772F8E9-28FD-F3A2-D334-703194C68EF0}"/>
                </a:ext>
              </a:extLst>
            </p:cNvPr>
            <p:cNvCxnSpPr>
              <a:cxnSpLocks/>
            </p:cNvCxnSpPr>
            <p:nvPr/>
          </p:nvCxnSpPr>
          <p:spPr>
            <a:xfrm>
              <a:off x="5892161" y="5399627"/>
              <a:ext cx="181821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A6D2D4-0944-3887-2052-1BD2F1B0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660489" y="2270319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52B38A-7270-895E-EEFE-3CCCFDA07C06}"/>
                </a:ext>
              </a:extLst>
            </p:cNvPr>
            <p:cNvCxnSpPr>
              <a:cxnSpLocks/>
            </p:cNvCxnSpPr>
            <p:nvPr/>
          </p:nvCxnSpPr>
          <p:spPr>
            <a:xfrm>
              <a:off x="3660489" y="29666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9CFF26-0D62-FE46-206C-4D4F8B9CB663}"/>
                </a:ext>
              </a:extLst>
            </p:cNvPr>
            <p:cNvCxnSpPr>
              <a:cxnSpLocks/>
            </p:cNvCxnSpPr>
            <p:nvPr/>
          </p:nvCxnSpPr>
          <p:spPr>
            <a:xfrm>
              <a:off x="3655080" y="3332511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A7DFB36-C122-B318-4D6D-DF4340F4ECF1}"/>
                </a:ext>
              </a:extLst>
            </p:cNvPr>
            <p:cNvCxnSpPr>
              <a:cxnSpLocks/>
            </p:cNvCxnSpPr>
            <p:nvPr/>
          </p:nvCxnSpPr>
          <p:spPr>
            <a:xfrm>
              <a:off x="3649671" y="40161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A743BB-EF48-470B-F3D1-A62E5FCB470E}"/>
                </a:ext>
              </a:extLst>
            </p:cNvPr>
            <p:cNvCxnSpPr>
              <a:cxnSpLocks/>
            </p:cNvCxnSpPr>
            <p:nvPr/>
          </p:nvCxnSpPr>
          <p:spPr>
            <a:xfrm>
              <a:off x="3655080" y="4379034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56F853-1819-E1F3-1C9D-330475105C36}"/>
                </a:ext>
              </a:extLst>
            </p:cNvPr>
            <p:cNvCxnSpPr>
              <a:cxnSpLocks/>
            </p:cNvCxnSpPr>
            <p:nvPr/>
          </p:nvCxnSpPr>
          <p:spPr>
            <a:xfrm>
              <a:off x="3649671" y="5078380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916DC5-425D-4EAF-24FF-1607A4122AD9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24" y="5078380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0CF41D-AD98-7021-0966-A6303F112001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24" y="4382011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837CB4-BD61-0105-151C-D153486158EB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24" y="40161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22BDAC-E6E5-19D4-4895-A936FCD62BF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24" y="3319820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179461-7739-C9F2-61D1-EE6CF4E577EC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24" y="29666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7C34E4-C45C-80EE-B783-0CEC474CB9D7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24" y="2270319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B232B6E-CBCE-FA2C-AFEC-FE1C0CAAB38D}"/>
                </a:ext>
              </a:extLst>
            </p:cNvPr>
            <p:cNvCxnSpPr>
              <a:cxnSpLocks/>
            </p:cNvCxnSpPr>
            <p:nvPr/>
          </p:nvCxnSpPr>
          <p:spPr>
            <a:xfrm>
              <a:off x="5908387" y="2270319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A50A018-3414-92F9-9B9F-38413B433E08}"/>
                </a:ext>
              </a:extLst>
            </p:cNvPr>
            <p:cNvCxnSpPr>
              <a:cxnSpLocks/>
            </p:cNvCxnSpPr>
            <p:nvPr/>
          </p:nvCxnSpPr>
          <p:spPr>
            <a:xfrm>
              <a:off x="5908387" y="29666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4CE75BE-8EF5-9848-6BA5-CA871390355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979" y="3332511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72D510B-009C-BB75-F869-24544FA0126B}"/>
                </a:ext>
              </a:extLst>
            </p:cNvPr>
            <p:cNvCxnSpPr>
              <a:cxnSpLocks/>
            </p:cNvCxnSpPr>
            <p:nvPr/>
          </p:nvCxnSpPr>
          <p:spPr>
            <a:xfrm>
              <a:off x="5897570" y="40161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DC28F5E-E6CE-BC5D-2B2B-D66A1D3DCEC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979" y="4379034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369FD01-2A72-9DFD-D39E-B67F2E8DA8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7570" y="5078380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47B5EF-C5A5-BCB6-F228-63877CEAA816}"/>
                </a:ext>
              </a:extLst>
            </p:cNvPr>
            <p:cNvCxnSpPr>
              <a:cxnSpLocks/>
            </p:cNvCxnSpPr>
            <p:nvPr/>
          </p:nvCxnSpPr>
          <p:spPr>
            <a:xfrm>
              <a:off x="7396405" y="2270319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F20057A-01A4-E59E-CB83-42D51D01B1B2}"/>
                </a:ext>
              </a:extLst>
            </p:cNvPr>
            <p:cNvCxnSpPr>
              <a:cxnSpLocks/>
            </p:cNvCxnSpPr>
            <p:nvPr/>
          </p:nvCxnSpPr>
          <p:spPr>
            <a:xfrm>
              <a:off x="7396405" y="29666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0ECC67-41F0-27E3-7CBA-E7B8F1142E07}"/>
                </a:ext>
              </a:extLst>
            </p:cNvPr>
            <p:cNvCxnSpPr>
              <a:cxnSpLocks/>
            </p:cNvCxnSpPr>
            <p:nvPr/>
          </p:nvCxnSpPr>
          <p:spPr>
            <a:xfrm>
              <a:off x="7390996" y="3332511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59204AB-5B17-CC6A-5262-79AB6A05102E}"/>
                </a:ext>
              </a:extLst>
            </p:cNvPr>
            <p:cNvCxnSpPr>
              <a:cxnSpLocks/>
            </p:cNvCxnSpPr>
            <p:nvPr/>
          </p:nvCxnSpPr>
          <p:spPr>
            <a:xfrm>
              <a:off x="7385587" y="4016188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2F4AB1-AFE8-6FFF-BEDB-CEEADF2E6632}"/>
                </a:ext>
              </a:extLst>
            </p:cNvPr>
            <p:cNvCxnSpPr>
              <a:cxnSpLocks/>
            </p:cNvCxnSpPr>
            <p:nvPr/>
          </p:nvCxnSpPr>
          <p:spPr>
            <a:xfrm>
              <a:off x="7390996" y="4379034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839B038-26B6-9100-2BE2-93E11B000E29}"/>
                </a:ext>
              </a:extLst>
            </p:cNvPr>
            <p:cNvCxnSpPr>
              <a:cxnSpLocks/>
            </p:cNvCxnSpPr>
            <p:nvPr/>
          </p:nvCxnSpPr>
          <p:spPr>
            <a:xfrm>
              <a:off x="7385587" y="5078380"/>
              <a:ext cx="3085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A61E872-50E0-DCE8-5455-9253F5748272}"/>
                </a:ext>
              </a:extLst>
            </p:cNvPr>
            <p:cNvCxnSpPr>
              <a:cxnSpLocks/>
            </p:cNvCxnSpPr>
            <p:nvPr/>
          </p:nvCxnSpPr>
          <p:spPr>
            <a:xfrm>
              <a:off x="3969052" y="2270319"/>
              <a:ext cx="1190272" cy="69636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D67B892-F85D-066B-C7D9-CC96F48226C7}"/>
                </a:ext>
              </a:extLst>
            </p:cNvPr>
            <p:cNvCxnSpPr>
              <a:cxnSpLocks/>
            </p:cNvCxnSpPr>
            <p:nvPr/>
          </p:nvCxnSpPr>
          <p:spPr>
            <a:xfrm>
              <a:off x="3963960" y="2962400"/>
              <a:ext cx="1190272" cy="105081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122EDFF-420D-A1C8-4B65-15F0BFF91C7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587" y="3335489"/>
              <a:ext cx="1201645" cy="173991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411EE95-9FDE-EF7C-8733-5F84E31D6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7596" y="2273132"/>
              <a:ext cx="1239397" cy="174007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5A4EA17-2387-1662-9B34-C085CB164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8234" y="3319820"/>
              <a:ext cx="1195998" cy="105623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F00E30-892A-D814-D257-02FB77F1D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8234" y="4379034"/>
              <a:ext cx="1206499" cy="69338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6977444-6CA0-766F-6C5F-75248DB080B3}"/>
                </a:ext>
              </a:extLst>
            </p:cNvPr>
            <p:cNvCxnSpPr>
              <a:cxnSpLocks/>
            </p:cNvCxnSpPr>
            <p:nvPr/>
          </p:nvCxnSpPr>
          <p:spPr>
            <a:xfrm>
              <a:off x="6206113" y="2273299"/>
              <a:ext cx="1190272" cy="69636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FD8525B-652D-5523-C26C-AF3EDD9C5FDF}"/>
                </a:ext>
              </a:extLst>
            </p:cNvPr>
            <p:cNvCxnSpPr>
              <a:cxnSpLocks/>
            </p:cNvCxnSpPr>
            <p:nvPr/>
          </p:nvCxnSpPr>
          <p:spPr>
            <a:xfrm>
              <a:off x="6201021" y="2965380"/>
              <a:ext cx="1190272" cy="105081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E4C2A4-B1CB-7D8B-2A3F-D8E9C901292A}"/>
                </a:ext>
              </a:extLst>
            </p:cNvPr>
            <p:cNvCxnSpPr>
              <a:cxnSpLocks/>
            </p:cNvCxnSpPr>
            <p:nvPr/>
          </p:nvCxnSpPr>
          <p:spPr>
            <a:xfrm>
              <a:off x="6189649" y="3338468"/>
              <a:ext cx="1201645" cy="173991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33947C2-708A-57F5-302C-3435F0DA6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4657" y="2276112"/>
              <a:ext cx="1239397" cy="174007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E64569-505B-C2AB-4F78-A70A1A09B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5295" y="3322799"/>
              <a:ext cx="1195998" cy="105623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17B286-0A61-ED26-CAB6-99803FDA2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5295" y="4382013"/>
              <a:ext cx="1206499" cy="69338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6AD12E5-4D07-61D7-A044-074833D666DC}"/>
                </a:ext>
              </a:extLst>
            </p:cNvPr>
            <p:cNvSpPr/>
            <p:nvPr/>
          </p:nvSpPr>
          <p:spPr bwMode="auto">
            <a:xfrm>
              <a:off x="10132893" y="1778708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DFC33C6-E7D2-6E8C-4647-2D02E92F57C9}"/>
                </a:ext>
              </a:extLst>
            </p:cNvPr>
            <p:cNvSpPr/>
            <p:nvPr/>
          </p:nvSpPr>
          <p:spPr bwMode="auto">
            <a:xfrm>
              <a:off x="10132893" y="2142017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</a:rPr>
                <a:t>4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994EBC7-764E-73A2-CF4D-2D2668EEC681}"/>
                </a:ext>
              </a:extLst>
            </p:cNvPr>
            <p:cNvSpPr/>
            <p:nvPr/>
          </p:nvSpPr>
          <p:spPr bwMode="auto">
            <a:xfrm>
              <a:off x="10132893" y="2831285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1C37E65-151D-76D3-3CDE-FA4D0B1F9AB7}"/>
                </a:ext>
              </a:extLst>
            </p:cNvPr>
            <p:cNvSpPr/>
            <p:nvPr/>
          </p:nvSpPr>
          <p:spPr bwMode="auto">
            <a:xfrm>
              <a:off x="10132893" y="3194594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6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BBFC85F-3057-C994-7599-7C18C2CF4DE2}"/>
                </a:ext>
              </a:extLst>
            </p:cNvPr>
            <p:cNvSpPr/>
            <p:nvPr/>
          </p:nvSpPr>
          <p:spPr bwMode="auto">
            <a:xfrm>
              <a:off x="10132893" y="3857952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66748AB-D2ED-B4B0-2643-891605A9CB20}"/>
                </a:ext>
              </a:extLst>
            </p:cNvPr>
            <p:cNvSpPr/>
            <p:nvPr/>
          </p:nvSpPr>
          <p:spPr bwMode="auto">
            <a:xfrm>
              <a:off x="10132893" y="4221261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</a:rPr>
                <a:t>5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CBEB6B8-27EA-7C62-C840-F9BB633AC22C}"/>
                </a:ext>
              </a:extLst>
            </p:cNvPr>
            <p:cNvSpPr/>
            <p:nvPr/>
          </p:nvSpPr>
          <p:spPr bwMode="auto">
            <a:xfrm>
              <a:off x="10132893" y="4910529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3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1EE5511-F21E-F923-5999-ED1067C24AA1}"/>
                </a:ext>
              </a:extLst>
            </p:cNvPr>
            <p:cNvSpPr/>
            <p:nvPr/>
          </p:nvSpPr>
          <p:spPr bwMode="auto">
            <a:xfrm>
              <a:off x="10132893" y="5273839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a</a:t>
              </a:r>
              <a:r>
                <a:rPr lang="de-DE" sz="1000" baseline="-25000" dirty="0">
                  <a:solidFill>
                    <a:schemeClr val="tx1"/>
                  </a:solidFill>
                </a:rPr>
                <a:t>7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DAC05C-8EEA-532E-AB29-B5565020D09F}"/>
                </a:ext>
              </a:extLst>
            </p:cNvPr>
            <p:cNvSpPr/>
            <p:nvPr/>
          </p:nvSpPr>
          <p:spPr bwMode="auto">
            <a:xfrm>
              <a:off x="769279" y="1752322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417A15B-728D-A579-5E7A-A8F48078607C}"/>
                </a:ext>
              </a:extLst>
            </p:cNvPr>
            <p:cNvSpPr/>
            <p:nvPr/>
          </p:nvSpPr>
          <p:spPr bwMode="auto">
            <a:xfrm>
              <a:off x="769279" y="2115631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</a:rPr>
                <a:t>4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A539C6E-16EC-8393-5064-E569CE738DD6}"/>
                </a:ext>
              </a:extLst>
            </p:cNvPr>
            <p:cNvSpPr/>
            <p:nvPr/>
          </p:nvSpPr>
          <p:spPr bwMode="auto">
            <a:xfrm>
              <a:off x="769279" y="2804899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</a:rPr>
                <a:t>2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F596028-B356-7D13-AAC0-37E252470F3C}"/>
                </a:ext>
              </a:extLst>
            </p:cNvPr>
            <p:cNvSpPr/>
            <p:nvPr/>
          </p:nvSpPr>
          <p:spPr bwMode="auto">
            <a:xfrm>
              <a:off x="769279" y="3168209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</a:rPr>
                <a:t>6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C25F379-794D-4353-DF01-449FC26F5243}"/>
                </a:ext>
              </a:extLst>
            </p:cNvPr>
            <p:cNvSpPr/>
            <p:nvPr/>
          </p:nvSpPr>
          <p:spPr bwMode="auto">
            <a:xfrm>
              <a:off x="769279" y="3831567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</a:rPr>
                <a:t>1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7FF31F0-DA00-9E5D-28E1-3F72391A589A}"/>
                </a:ext>
              </a:extLst>
            </p:cNvPr>
            <p:cNvSpPr/>
            <p:nvPr/>
          </p:nvSpPr>
          <p:spPr bwMode="auto">
            <a:xfrm>
              <a:off x="769279" y="4194876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</a:rPr>
                <a:t>5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7178843-AB22-0644-0FAC-7418858120CB}"/>
                </a:ext>
              </a:extLst>
            </p:cNvPr>
            <p:cNvSpPr/>
            <p:nvPr/>
          </p:nvSpPr>
          <p:spPr bwMode="auto">
            <a:xfrm>
              <a:off x="769279" y="4884144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</a:rPr>
                <a:t>3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B7866A8-2FE7-0E0D-AC37-24801C2EBF50}"/>
                </a:ext>
              </a:extLst>
            </p:cNvPr>
            <p:cNvSpPr/>
            <p:nvPr/>
          </p:nvSpPr>
          <p:spPr bwMode="auto">
            <a:xfrm>
              <a:off x="769279" y="5247453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b</a:t>
              </a:r>
              <a:r>
                <a:rPr lang="de-DE" sz="1000" baseline="-25000" dirty="0">
                  <a:solidFill>
                    <a:schemeClr val="tx1"/>
                  </a:solidFill>
                </a:rPr>
                <a:t>7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2D83EB7-6A6A-8F5A-B835-0E32FE6D9FA7}"/>
                </a:ext>
              </a:extLst>
            </p:cNvPr>
            <p:cNvCxnSpPr>
              <a:cxnSpLocks/>
            </p:cNvCxnSpPr>
            <p:nvPr/>
          </p:nvCxnSpPr>
          <p:spPr>
            <a:xfrm>
              <a:off x="1232123" y="5061483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D4E3452-B35E-A664-34D6-3887AD73F9E0}"/>
                </a:ext>
              </a:extLst>
            </p:cNvPr>
            <p:cNvCxnSpPr>
              <a:cxnSpLocks/>
            </p:cNvCxnSpPr>
            <p:nvPr/>
          </p:nvCxnSpPr>
          <p:spPr>
            <a:xfrm>
              <a:off x="1232123" y="5412607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2DA6204-FE05-030A-FEF6-66BAA573BAD0}"/>
                </a:ext>
              </a:extLst>
            </p:cNvPr>
            <p:cNvCxnSpPr>
              <a:cxnSpLocks/>
            </p:cNvCxnSpPr>
            <p:nvPr/>
          </p:nvCxnSpPr>
          <p:spPr>
            <a:xfrm>
              <a:off x="1238631" y="4025561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E61A706-EE85-1B2C-4532-59BA0D3D0DE3}"/>
                </a:ext>
              </a:extLst>
            </p:cNvPr>
            <p:cNvCxnSpPr>
              <a:cxnSpLocks/>
            </p:cNvCxnSpPr>
            <p:nvPr/>
          </p:nvCxnSpPr>
          <p:spPr>
            <a:xfrm>
              <a:off x="1238631" y="4376685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BEFE8DE-EA80-F3A0-5203-98794379484E}"/>
                </a:ext>
              </a:extLst>
            </p:cNvPr>
            <p:cNvCxnSpPr>
              <a:cxnSpLocks/>
            </p:cNvCxnSpPr>
            <p:nvPr/>
          </p:nvCxnSpPr>
          <p:spPr>
            <a:xfrm>
              <a:off x="1238631" y="2976060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A80A777-35C5-6C58-266F-EAA8A33308D8}"/>
                </a:ext>
              </a:extLst>
            </p:cNvPr>
            <p:cNvCxnSpPr>
              <a:cxnSpLocks/>
            </p:cNvCxnSpPr>
            <p:nvPr/>
          </p:nvCxnSpPr>
          <p:spPr>
            <a:xfrm>
              <a:off x="1238631" y="3327184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144DA14-9D96-B26B-605C-9D596BB647AD}"/>
                </a:ext>
              </a:extLst>
            </p:cNvPr>
            <p:cNvCxnSpPr>
              <a:cxnSpLocks/>
            </p:cNvCxnSpPr>
            <p:nvPr/>
          </p:nvCxnSpPr>
          <p:spPr>
            <a:xfrm>
              <a:off x="1232123" y="1919661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750A821-5A09-19F0-7FE1-E7908DC4A90C}"/>
                </a:ext>
              </a:extLst>
            </p:cNvPr>
            <p:cNvCxnSpPr>
              <a:cxnSpLocks/>
            </p:cNvCxnSpPr>
            <p:nvPr/>
          </p:nvCxnSpPr>
          <p:spPr>
            <a:xfrm>
              <a:off x="1232123" y="2270785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F8AEFBC-9608-4021-6AF1-E0BAA56CD3F2}"/>
                </a:ext>
              </a:extLst>
            </p:cNvPr>
            <p:cNvSpPr/>
            <p:nvPr/>
          </p:nvSpPr>
          <p:spPr bwMode="auto">
            <a:xfrm>
              <a:off x="345005" y="1254502"/>
              <a:ext cx="231422" cy="228261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6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BB8F5F7-28F1-5895-2B5B-C32BF07C54E2}"/>
                </a:ext>
              </a:extLst>
            </p:cNvPr>
            <p:cNvSpPr/>
            <p:nvPr/>
          </p:nvSpPr>
          <p:spPr bwMode="auto">
            <a:xfrm>
              <a:off x="10769304" y="1253654"/>
              <a:ext cx="231422" cy="228261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6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8B6B083-F83A-73AA-AC41-F8312C8CB550}"/>
                </a:ext>
              </a:extLst>
            </p:cNvPr>
            <p:cNvCxnSpPr>
              <a:cxnSpLocks/>
              <a:stCxn id="99" idx="6"/>
              <a:endCxn id="180" idx="1"/>
            </p:cNvCxnSpPr>
            <p:nvPr/>
          </p:nvCxnSpPr>
          <p:spPr>
            <a:xfrm>
              <a:off x="576427" y="1368633"/>
              <a:ext cx="1511640" cy="2106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6FF8889-4AB1-22A6-7C12-FE1D81D5AA8C}"/>
                </a:ext>
              </a:extLst>
            </p:cNvPr>
            <p:cNvCxnSpPr>
              <a:cxnSpLocks/>
              <a:stCxn id="181" idx="3"/>
              <a:endCxn id="100" idx="2"/>
            </p:cNvCxnSpPr>
            <p:nvPr/>
          </p:nvCxnSpPr>
          <p:spPr>
            <a:xfrm flipV="1">
              <a:off x="9261730" y="1367785"/>
              <a:ext cx="1507574" cy="848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EFEC02-F9DE-6917-4182-E7B608ADDCE2}"/>
                </a:ext>
              </a:extLst>
            </p:cNvPr>
            <p:cNvSpPr/>
            <p:nvPr/>
          </p:nvSpPr>
          <p:spPr bwMode="auto">
            <a:xfrm>
              <a:off x="5056543" y="1214881"/>
              <a:ext cx="1266971" cy="336316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Comparator</a:t>
              </a:r>
              <a:endParaRPr lang="en-US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C410E03-3576-4018-D09A-234159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460716" y="5061483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1A992C9-7AB8-0DA8-DFFD-7428C8672FE6}"/>
                </a:ext>
              </a:extLst>
            </p:cNvPr>
            <p:cNvCxnSpPr>
              <a:cxnSpLocks/>
            </p:cNvCxnSpPr>
            <p:nvPr/>
          </p:nvCxnSpPr>
          <p:spPr>
            <a:xfrm>
              <a:off x="460716" y="5412607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2DC445-365F-C176-F054-D4EEC74B9DD6}"/>
                </a:ext>
              </a:extLst>
            </p:cNvPr>
            <p:cNvCxnSpPr>
              <a:cxnSpLocks/>
            </p:cNvCxnSpPr>
            <p:nvPr/>
          </p:nvCxnSpPr>
          <p:spPr>
            <a:xfrm>
              <a:off x="467224" y="4025561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D9CF180-E5CC-86AA-F270-C16A7892C7CF}"/>
                </a:ext>
              </a:extLst>
            </p:cNvPr>
            <p:cNvCxnSpPr>
              <a:cxnSpLocks/>
            </p:cNvCxnSpPr>
            <p:nvPr/>
          </p:nvCxnSpPr>
          <p:spPr>
            <a:xfrm>
              <a:off x="467224" y="4376685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E202D60-9E78-612B-967E-724AA95163C7}"/>
                </a:ext>
              </a:extLst>
            </p:cNvPr>
            <p:cNvCxnSpPr>
              <a:cxnSpLocks/>
            </p:cNvCxnSpPr>
            <p:nvPr/>
          </p:nvCxnSpPr>
          <p:spPr>
            <a:xfrm>
              <a:off x="467224" y="2976060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90FCF86-3AC1-4C17-233A-B487AC03D018}"/>
                </a:ext>
              </a:extLst>
            </p:cNvPr>
            <p:cNvCxnSpPr>
              <a:cxnSpLocks/>
            </p:cNvCxnSpPr>
            <p:nvPr/>
          </p:nvCxnSpPr>
          <p:spPr>
            <a:xfrm>
              <a:off x="467224" y="3327184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123EB57-182E-8393-D6F6-2C07AB3B5057}"/>
                </a:ext>
              </a:extLst>
            </p:cNvPr>
            <p:cNvCxnSpPr>
              <a:cxnSpLocks/>
            </p:cNvCxnSpPr>
            <p:nvPr/>
          </p:nvCxnSpPr>
          <p:spPr>
            <a:xfrm>
              <a:off x="460716" y="1919661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D2A37F3-A9F4-E60C-16AE-A2AA4D85C597}"/>
                </a:ext>
              </a:extLst>
            </p:cNvPr>
            <p:cNvCxnSpPr>
              <a:cxnSpLocks/>
            </p:cNvCxnSpPr>
            <p:nvPr/>
          </p:nvCxnSpPr>
          <p:spPr>
            <a:xfrm>
              <a:off x="460716" y="2270785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4B6D0DB-7F24-6342-1249-3717ACD03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595737" y="5066810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8AA2ACF-2ED5-6BBA-A668-0208E18841F8}"/>
                </a:ext>
              </a:extLst>
            </p:cNvPr>
            <p:cNvCxnSpPr>
              <a:cxnSpLocks/>
            </p:cNvCxnSpPr>
            <p:nvPr/>
          </p:nvCxnSpPr>
          <p:spPr>
            <a:xfrm>
              <a:off x="10595737" y="5417934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8D67A0D-C91F-BB79-73D6-3A76212CB2F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2245" y="4030887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BE5CDA3-C892-1142-810F-A2534BAE917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2245" y="4382011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E5A756-B641-B92B-9E08-EA31D574C00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2245" y="2981387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A55C072-F482-DCD6-D69D-4CB987085BBD}"/>
                </a:ext>
              </a:extLst>
            </p:cNvPr>
            <p:cNvCxnSpPr>
              <a:cxnSpLocks/>
            </p:cNvCxnSpPr>
            <p:nvPr/>
          </p:nvCxnSpPr>
          <p:spPr>
            <a:xfrm>
              <a:off x="10602245" y="3332511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F61A356-8766-7A90-D6FB-86F2974EDAE1}"/>
                </a:ext>
              </a:extLst>
            </p:cNvPr>
            <p:cNvCxnSpPr>
              <a:cxnSpLocks/>
            </p:cNvCxnSpPr>
            <p:nvPr/>
          </p:nvCxnSpPr>
          <p:spPr>
            <a:xfrm>
              <a:off x="10595737" y="1924988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14D392C-0B8E-E9C7-5922-EBD76BDB2D4B}"/>
                </a:ext>
              </a:extLst>
            </p:cNvPr>
            <p:cNvCxnSpPr>
              <a:cxnSpLocks/>
            </p:cNvCxnSpPr>
            <p:nvPr/>
          </p:nvCxnSpPr>
          <p:spPr>
            <a:xfrm>
              <a:off x="10595737" y="2276112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10C31EE-FF82-9AAE-1B0B-105E69C1832C}"/>
                </a:ext>
              </a:extLst>
            </p:cNvPr>
            <p:cNvCxnSpPr>
              <a:cxnSpLocks/>
              <a:stCxn id="100" idx="4"/>
            </p:cNvCxnSpPr>
            <p:nvPr/>
          </p:nvCxnSpPr>
          <p:spPr>
            <a:xfrm>
              <a:off x="10885015" y="1481915"/>
              <a:ext cx="32181" cy="3944986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870D6F9-B071-7875-52B0-FB2E1D3DB5F0}"/>
                </a:ext>
              </a:extLst>
            </p:cNvPr>
            <p:cNvCxnSpPr>
              <a:cxnSpLocks/>
              <a:stCxn id="99" idx="4"/>
            </p:cNvCxnSpPr>
            <p:nvPr/>
          </p:nvCxnSpPr>
          <p:spPr>
            <a:xfrm>
              <a:off x="460716" y="1482763"/>
              <a:ext cx="3646" cy="393864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0F8D2FE-5C4C-B856-F2D2-44AA5B5FFF2B}"/>
                </a:ext>
              </a:extLst>
            </p:cNvPr>
            <p:cNvSpPr/>
            <p:nvPr/>
          </p:nvSpPr>
          <p:spPr bwMode="auto">
            <a:xfrm>
              <a:off x="1553933" y="1801613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FBAED1-B486-C63C-DE31-51FD562C636B}"/>
                </a:ext>
              </a:extLst>
            </p:cNvPr>
            <p:cNvCxnSpPr>
              <a:cxnSpLocks/>
            </p:cNvCxnSpPr>
            <p:nvPr/>
          </p:nvCxnSpPr>
          <p:spPr>
            <a:xfrm>
              <a:off x="1769957" y="1924988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B513082-AFE4-F492-996B-CBF601CC1EDB}"/>
                </a:ext>
              </a:extLst>
            </p:cNvPr>
            <p:cNvSpPr/>
            <p:nvPr/>
          </p:nvSpPr>
          <p:spPr bwMode="auto">
            <a:xfrm>
              <a:off x="1550919" y="2152737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C1A8214-42CB-A9D3-7904-2997FD011C8B}"/>
                </a:ext>
              </a:extLst>
            </p:cNvPr>
            <p:cNvCxnSpPr>
              <a:cxnSpLocks/>
            </p:cNvCxnSpPr>
            <p:nvPr/>
          </p:nvCxnSpPr>
          <p:spPr>
            <a:xfrm>
              <a:off x="1766943" y="2276112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0B345CF-C5F2-FC18-7A67-2845AD71D28F}"/>
                </a:ext>
              </a:extLst>
            </p:cNvPr>
            <p:cNvSpPr/>
            <p:nvPr/>
          </p:nvSpPr>
          <p:spPr bwMode="auto">
            <a:xfrm>
              <a:off x="1557303" y="2852685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8B80588-793B-36C3-53CA-74251A479B7F}"/>
                </a:ext>
              </a:extLst>
            </p:cNvPr>
            <p:cNvCxnSpPr>
              <a:cxnSpLocks/>
            </p:cNvCxnSpPr>
            <p:nvPr/>
          </p:nvCxnSpPr>
          <p:spPr>
            <a:xfrm>
              <a:off x="1773327" y="2976060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B51A6FF-A342-7A1A-CB9E-CBCBCBCA8266}"/>
                </a:ext>
              </a:extLst>
            </p:cNvPr>
            <p:cNvSpPr/>
            <p:nvPr/>
          </p:nvSpPr>
          <p:spPr bwMode="auto">
            <a:xfrm>
              <a:off x="1557303" y="3199424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0E9D158-77E3-573B-9178-1C789DA0D5A6}"/>
                </a:ext>
              </a:extLst>
            </p:cNvPr>
            <p:cNvCxnSpPr>
              <a:cxnSpLocks/>
            </p:cNvCxnSpPr>
            <p:nvPr/>
          </p:nvCxnSpPr>
          <p:spPr>
            <a:xfrm>
              <a:off x="1773327" y="3322799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D7F7D58-19F6-5DC8-8315-712F593B75E1}"/>
                </a:ext>
              </a:extLst>
            </p:cNvPr>
            <p:cNvSpPr/>
            <p:nvPr/>
          </p:nvSpPr>
          <p:spPr bwMode="auto">
            <a:xfrm>
              <a:off x="1557303" y="3908920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F1980D-CA75-CB1F-F4C9-CC26A5FA76CF}"/>
                </a:ext>
              </a:extLst>
            </p:cNvPr>
            <p:cNvCxnSpPr>
              <a:cxnSpLocks/>
            </p:cNvCxnSpPr>
            <p:nvPr/>
          </p:nvCxnSpPr>
          <p:spPr>
            <a:xfrm>
              <a:off x="1773327" y="4032295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D40DE50-EB8A-8E03-BFDC-7037F501E079}"/>
                </a:ext>
              </a:extLst>
            </p:cNvPr>
            <p:cNvSpPr/>
            <p:nvPr/>
          </p:nvSpPr>
          <p:spPr bwMode="auto">
            <a:xfrm>
              <a:off x="1557303" y="4255659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70EB5C8-08D4-8FC2-1DFD-4EAA9F755120}"/>
                </a:ext>
              </a:extLst>
            </p:cNvPr>
            <p:cNvCxnSpPr>
              <a:cxnSpLocks/>
            </p:cNvCxnSpPr>
            <p:nvPr/>
          </p:nvCxnSpPr>
          <p:spPr>
            <a:xfrm>
              <a:off x="1773327" y="4379034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98A15E9-0626-2840-F96E-D639BC4D6CCF}"/>
                </a:ext>
              </a:extLst>
            </p:cNvPr>
            <p:cNvSpPr/>
            <p:nvPr/>
          </p:nvSpPr>
          <p:spPr bwMode="auto">
            <a:xfrm>
              <a:off x="1553933" y="4942493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4BBC408-8942-85D5-AD03-C5BBCE32722E}"/>
                </a:ext>
              </a:extLst>
            </p:cNvPr>
            <p:cNvCxnSpPr>
              <a:cxnSpLocks/>
            </p:cNvCxnSpPr>
            <p:nvPr/>
          </p:nvCxnSpPr>
          <p:spPr>
            <a:xfrm>
              <a:off x="1769957" y="5065868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FCEC459-AC94-D9E8-4A81-501D75EEDC90}"/>
                </a:ext>
              </a:extLst>
            </p:cNvPr>
            <p:cNvSpPr/>
            <p:nvPr/>
          </p:nvSpPr>
          <p:spPr bwMode="auto">
            <a:xfrm>
              <a:off x="1553933" y="5289232"/>
              <a:ext cx="216024" cy="216024"/>
            </a:xfrm>
            <a:prstGeom prst="ellipse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446215B-C314-2FF6-F645-E3CC2900CBB9}"/>
                </a:ext>
              </a:extLst>
            </p:cNvPr>
            <p:cNvCxnSpPr>
              <a:cxnSpLocks/>
            </p:cNvCxnSpPr>
            <p:nvPr/>
          </p:nvCxnSpPr>
          <p:spPr>
            <a:xfrm>
              <a:off x="1769957" y="5412607"/>
              <a:ext cx="308563" cy="0"/>
            </a:xfrm>
            <a:prstGeom prst="line">
              <a:avLst/>
            </a:prstGeom>
            <a:ln>
              <a:solidFill>
                <a:srgbClr val="00B05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3DF4765-25DE-21C1-75DF-C1AF26174FBF}"/>
                </a:ext>
              </a:extLst>
            </p:cNvPr>
            <p:cNvCxnSpPr>
              <a:cxnSpLocks/>
            </p:cNvCxnSpPr>
            <p:nvPr/>
          </p:nvCxnSpPr>
          <p:spPr>
            <a:xfrm>
              <a:off x="2556320" y="1924988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351A291-123B-B6FD-5F68-3C316E4D0320}"/>
                </a:ext>
              </a:extLst>
            </p:cNvPr>
            <p:cNvCxnSpPr>
              <a:cxnSpLocks/>
            </p:cNvCxnSpPr>
            <p:nvPr/>
          </p:nvCxnSpPr>
          <p:spPr>
            <a:xfrm>
              <a:off x="2561729" y="2266960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091686E-79E1-5F55-8753-1B4E0CEA2437}"/>
                </a:ext>
              </a:extLst>
            </p:cNvPr>
            <p:cNvCxnSpPr>
              <a:cxnSpLocks/>
            </p:cNvCxnSpPr>
            <p:nvPr/>
          </p:nvCxnSpPr>
          <p:spPr>
            <a:xfrm>
              <a:off x="2556320" y="4014556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7F8C503-FB03-1751-75FC-36AF5C62C0B6}"/>
                </a:ext>
              </a:extLst>
            </p:cNvPr>
            <p:cNvCxnSpPr>
              <a:cxnSpLocks/>
            </p:cNvCxnSpPr>
            <p:nvPr/>
          </p:nvCxnSpPr>
          <p:spPr>
            <a:xfrm>
              <a:off x="2561729" y="4356528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C1DB7A0-2FF9-A382-27BD-75D3F6F49C3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911" y="5061657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1E50BB5-BBD0-4DCB-A9DB-6EF0E3873DE0}"/>
                </a:ext>
              </a:extLst>
            </p:cNvPr>
            <p:cNvCxnSpPr>
              <a:cxnSpLocks/>
            </p:cNvCxnSpPr>
            <p:nvPr/>
          </p:nvCxnSpPr>
          <p:spPr>
            <a:xfrm>
              <a:off x="2556320" y="5403629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C941221-77FD-7EDC-2CD1-232BA482E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61729" y="2976714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608B2CA-8F64-76A7-366E-6A6C6531BF24}"/>
                </a:ext>
              </a:extLst>
            </p:cNvPr>
            <p:cNvCxnSpPr>
              <a:cxnSpLocks/>
            </p:cNvCxnSpPr>
            <p:nvPr/>
          </p:nvCxnSpPr>
          <p:spPr>
            <a:xfrm>
              <a:off x="2567138" y="3318686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A5A4E1D-7A8D-6B33-66DF-F5E1881EAC7E}"/>
                </a:ext>
              </a:extLst>
            </p:cNvPr>
            <p:cNvCxnSpPr>
              <a:cxnSpLocks/>
            </p:cNvCxnSpPr>
            <p:nvPr/>
          </p:nvCxnSpPr>
          <p:spPr>
            <a:xfrm>
              <a:off x="9273719" y="5070279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6179785-2264-9CF6-0592-A5E07FF02896}"/>
                </a:ext>
              </a:extLst>
            </p:cNvPr>
            <p:cNvCxnSpPr>
              <a:cxnSpLocks/>
            </p:cNvCxnSpPr>
            <p:nvPr/>
          </p:nvCxnSpPr>
          <p:spPr>
            <a:xfrm>
              <a:off x="9273719" y="5421403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C603C15-91B3-C1DE-1975-091A9AFCA2C8}"/>
                </a:ext>
              </a:extLst>
            </p:cNvPr>
            <p:cNvCxnSpPr>
              <a:cxnSpLocks/>
            </p:cNvCxnSpPr>
            <p:nvPr/>
          </p:nvCxnSpPr>
          <p:spPr>
            <a:xfrm>
              <a:off x="9280227" y="4034357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517ECFB-8974-3EA8-C0AB-C5E49D0E9010}"/>
                </a:ext>
              </a:extLst>
            </p:cNvPr>
            <p:cNvCxnSpPr>
              <a:cxnSpLocks/>
            </p:cNvCxnSpPr>
            <p:nvPr/>
          </p:nvCxnSpPr>
          <p:spPr>
            <a:xfrm>
              <a:off x="9280227" y="4385481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C558FBC-13F2-59FA-1EEB-7B565E9C2E76}"/>
                </a:ext>
              </a:extLst>
            </p:cNvPr>
            <p:cNvCxnSpPr>
              <a:cxnSpLocks/>
            </p:cNvCxnSpPr>
            <p:nvPr/>
          </p:nvCxnSpPr>
          <p:spPr>
            <a:xfrm>
              <a:off x="9280227" y="2984856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CF0489E-7A65-7ED5-0A21-D6FF4D4D80E5}"/>
                </a:ext>
              </a:extLst>
            </p:cNvPr>
            <p:cNvCxnSpPr>
              <a:cxnSpLocks/>
            </p:cNvCxnSpPr>
            <p:nvPr/>
          </p:nvCxnSpPr>
          <p:spPr>
            <a:xfrm>
              <a:off x="9280227" y="3335980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2BA4267-1E1A-C11B-85E5-D400D0E77838}"/>
                </a:ext>
              </a:extLst>
            </p:cNvPr>
            <p:cNvCxnSpPr>
              <a:cxnSpLocks/>
            </p:cNvCxnSpPr>
            <p:nvPr/>
          </p:nvCxnSpPr>
          <p:spPr>
            <a:xfrm>
              <a:off x="9273719" y="1928457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8802FCD-4141-A691-3092-029F5BD29FB3}"/>
                </a:ext>
              </a:extLst>
            </p:cNvPr>
            <p:cNvCxnSpPr>
              <a:cxnSpLocks/>
            </p:cNvCxnSpPr>
            <p:nvPr/>
          </p:nvCxnSpPr>
          <p:spPr>
            <a:xfrm>
              <a:off x="9273719" y="2279581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292864E-3D1B-AC30-A9A8-E51A47D8D7F5}"/>
                </a:ext>
              </a:extLst>
            </p:cNvPr>
            <p:cNvSpPr/>
            <p:nvPr/>
          </p:nvSpPr>
          <p:spPr bwMode="auto">
            <a:xfrm>
              <a:off x="9595529" y="1810409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5F05377-F5CD-1C9D-C560-A82B34907273}"/>
                </a:ext>
              </a:extLst>
            </p:cNvPr>
            <p:cNvCxnSpPr>
              <a:cxnSpLocks/>
            </p:cNvCxnSpPr>
            <p:nvPr/>
          </p:nvCxnSpPr>
          <p:spPr>
            <a:xfrm>
              <a:off x="9811553" y="1933784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3C845AA-FEBE-E073-AA14-FE19D614D84A}"/>
                </a:ext>
              </a:extLst>
            </p:cNvPr>
            <p:cNvSpPr/>
            <p:nvPr/>
          </p:nvSpPr>
          <p:spPr bwMode="auto">
            <a:xfrm>
              <a:off x="9592515" y="2161533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70B844-C289-5090-36EF-36BB8FEF05D6}"/>
                </a:ext>
              </a:extLst>
            </p:cNvPr>
            <p:cNvCxnSpPr>
              <a:cxnSpLocks/>
            </p:cNvCxnSpPr>
            <p:nvPr/>
          </p:nvCxnSpPr>
          <p:spPr>
            <a:xfrm>
              <a:off x="9808539" y="2284908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A5807C3-9844-0B28-FFF3-D2F63397D4AF}"/>
                </a:ext>
              </a:extLst>
            </p:cNvPr>
            <p:cNvSpPr/>
            <p:nvPr/>
          </p:nvSpPr>
          <p:spPr bwMode="auto">
            <a:xfrm>
              <a:off x="9598899" y="2861481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4647506-17E9-7ECB-3BC3-9F910B8F4F7B}"/>
                </a:ext>
              </a:extLst>
            </p:cNvPr>
            <p:cNvCxnSpPr>
              <a:cxnSpLocks/>
            </p:cNvCxnSpPr>
            <p:nvPr/>
          </p:nvCxnSpPr>
          <p:spPr>
            <a:xfrm>
              <a:off x="9814923" y="2984856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327B7EE-E752-B757-6289-A6CEC01BD5F8}"/>
                </a:ext>
              </a:extLst>
            </p:cNvPr>
            <p:cNvSpPr/>
            <p:nvPr/>
          </p:nvSpPr>
          <p:spPr bwMode="auto">
            <a:xfrm>
              <a:off x="9598899" y="3208220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D18F2B1-A001-010C-0DF2-4378A7A03324}"/>
                </a:ext>
              </a:extLst>
            </p:cNvPr>
            <p:cNvCxnSpPr>
              <a:cxnSpLocks/>
            </p:cNvCxnSpPr>
            <p:nvPr/>
          </p:nvCxnSpPr>
          <p:spPr>
            <a:xfrm>
              <a:off x="9814923" y="3331595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737E1DC-E73B-0841-9B54-160375AAE033}"/>
                </a:ext>
              </a:extLst>
            </p:cNvPr>
            <p:cNvSpPr/>
            <p:nvPr/>
          </p:nvSpPr>
          <p:spPr bwMode="auto">
            <a:xfrm>
              <a:off x="9598899" y="3917716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DD0D6A9-73C7-66CF-EE2A-A47A32D0D5C3}"/>
                </a:ext>
              </a:extLst>
            </p:cNvPr>
            <p:cNvCxnSpPr>
              <a:cxnSpLocks/>
            </p:cNvCxnSpPr>
            <p:nvPr/>
          </p:nvCxnSpPr>
          <p:spPr>
            <a:xfrm>
              <a:off x="9814923" y="4041091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09F3104-0E26-B4DA-F1A0-3BDFA1BDF93C}"/>
                </a:ext>
              </a:extLst>
            </p:cNvPr>
            <p:cNvSpPr/>
            <p:nvPr/>
          </p:nvSpPr>
          <p:spPr bwMode="auto">
            <a:xfrm>
              <a:off x="9598899" y="4264455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98B09B0-1EBA-188D-A4FB-7EA2425F1456}"/>
                </a:ext>
              </a:extLst>
            </p:cNvPr>
            <p:cNvCxnSpPr>
              <a:cxnSpLocks/>
            </p:cNvCxnSpPr>
            <p:nvPr/>
          </p:nvCxnSpPr>
          <p:spPr>
            <a:xfrm>
              <a:off x="9814923" y="4387830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FDD8ED24-0B0E-CB7E-1A88-3849B7EA70C8}"/>
                </a:ext>
              </a:extLst>
            </p:cNvPr>
            <p:cNvSpPr/>
            <p:nvPr/>
          </p:nvSpPr>
          <p:spPr bwMode="auto">
            <a:xfrm>
              <a:off x="9595529" y="4951289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4E46975-CA6E-E01E-8DAD-A99A8B8F4982}"/>
                </a:ext>
              </a:extLst>
            </p:cNvPr>
            <p:cNvCxnSpPr>
              <a:cxnSpLocks/>
            </p:cNvCxnSpPr>
            <p:nvPr/>
          </p:nvCxnSpPr>
          <p:spPr>
            <a:xfrm>
              <a:off x="9811553" y="5074664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6BD2AADF-6C15-1763-4FAD-43F15124D562}"/>
                </a:ext>
              </a:extLst>
            </p:cNvPr>
            <p:cNvSpPr/>
            <p:nvPr/>
          </p:nvSpPr>
          <p:spPr bwMode="auto">
            <a:xfrm>
              <a:off x="9595529" y="5298028"/>
              <a:ext cx="216024" cy="216024"/>
            </a:xfrm>
            <a:prstGeom prst="ellipse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X</a:t>
              </a:r>
              <a:endPara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0BFCB44-2D74-B865-6EF2-CAD781DFAAC1}"/>
                </a:ext>
              </a:extLst>
            </p:cNvPr>
            <p:cNvCxnSpPr>
              <a:cxnSpLocks/>
            </p:cNvCxnSpPr>
            <p:nvPr/>
          </p:nvCxnSpPr>
          <p:spPr>
            <a:xfrm>
              <a:off x="9811553" y="5421403"/>
              <a:ext cx="308563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AE76FD9-9566-C01E-C7C7-40AC937A0301}"/>
                </a:ext>
              </a:extLst>
            </p:cNvPr>
            <p:cNvCxnSpPr>
              <a:cxnSpLocks/>
            </p:cNvCxnSpPr>
            <p:nvPr/>
          </p:nvCxnSpPr>
          <p:spPr>
            <a:xfrm>
              <a:off x="8134651" y="1933966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F497A3D-2885-6D6D-8A37-6229F81F886A}"/>
                </a:ext>
              </a:extLst>
            </p:cNvPr>
            <p:cNvCxnSpPr>
              <a:cxnSpLocks/>
            </p:cNvCxnSpPr>
            <p:nvPr/>
          </p:nvCxnSpPr>
          <p:spPr>
            <a:xfrm>
              <a:off x="8140060" y="2275938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5ECFC5E-350C-2277-19B4-37C9396FBECB}"/>
                </a:ext>
              </a:extLst>
            </p:cNvPr>
            <p:cNvCxnSpPr>
              <a:cxnSpLocks/>
            </p:cNvCxnSpPr>
            <p:nvPr/>
          </p:nvCxnSpPr>
          <p:spPr>
            <a:xfrm>
              <a:off x="8134651" y="4023534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044975D-23EA-14ED-FB8A-E0E6F44EA08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060" y="4365506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DDED85C-B4F5-136A-3271-9F8CAA33E1C7}"/>
                </a:ext>
              </a:extLst>
            </p:cNvPr>
            <p:cNvCxnSpPr>
              <a:cxnSpLocks/>
            </p:cNvCxnSpPr>
            <p:nvPr/>
          </p:nvCxnSpPr>
          <p:spPr>
            <a:xfrm>
              <a:off x="8129242" y="5070635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31E28FA-93B6-77FC-FD35-EE61973236C9}"/>
                </a:ext>
              </a:extLst>
            </p:cNvPr>
            <p:cNvCxnSpPr>
              <a:cxnSpLocks/>
            </p:cNvCxnSpPr>
            <p:nvPr/>
          </p:nvCxnSpPr>
          <p:spPr>
            <a:xfrm>
              <a:off x="8134651" y="5412607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7DD3875-9B7B-0244-5DC1-33F5F6CDF384}"/>
                </a:ext>
              </a:extLst>
            </p:cNvPr>
            <p:cNvCxnSpPr>
              <a:cxnSpLocks/>
            </p:cNvCxnSpPr>
            <p:nvPr/>
          </p:nvCxnSpPr>
          <p:spPr>
            <a:xfrm>
              <a:off x="8140060" y="2985692"/>
              <a:ext cx="67448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FEF4709-9DE2-A684-617B-D8F8B283E09D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8145469" y="3344703"/>
              <a:ext cx="657461" cy="351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8037CB9D-4324-E6CA-7F59-0CBE1215D559}"/>
                </a:ext>
              </a:extLst>
            </p:cNvPr>
            <p:cNvSpPr txBox="1"/>
            <p:nvPr/>
          </p:nvSpPr>
          <p:spPr bwMode="auto">
            <a:xfrm>
              <a:off x="695400" y="1110200"/>
              <a:ext cx="746999" cy="23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kern="0" baseline="0" dirty="0">
                  <a:solidFill>
                    <a:srgbClr val="00B050"/>
                  </a:solidFill>
                  <a:latin typeface="+mn-lt"/>
                  <a:ea typeface="+mn-ea"/>
                  <a:cs typeface="+mn-cs"/>
                </a:rPr>
                <a:t>Encoding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F55815B-3DAB-BBBD-EAA6-938B11D5F631}"/>
                </a:ext>
              </a:extLst>
            </p:cNvPr>
            <p:cNvSpPr txBox="1"/>
            <p:nvPr/>
          </p:nvSpPr>
          <p:spPr bwMode="auto">
            <a:xfrm>
              <a:off x="10001654" y="1090161"/>
              <a:ext cx="756617" cy="23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kern="0" baseline="0" dirty="0">
                  <a:solidFill>
                    <a:srgbClr val="00B0F0"/>
                  </a:solidFill>
                  <a:latin typeface="+mn-lt"/>
                  <a:ea typeface="+mn-ea"/>
                  <a:cs typeface="+mn-cs"/>
                </a:rPr>
                <a:t>Decoding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BEEAA6A-AEA9-76B2-9A39-32FB13087E88}"/>
                </a:ext>
              </a:extLst>
            </p:cNvPr>
            <p:cNvSpPr/>
            <p:nvPr/>
          </p:nvSpPr>
          <p:spPr bwMode="auto">
            <a:xfrm>
              <a:off x="2088067" y="1218565"/>
              <a:ext cx="462844" cy="304348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C</a:t>
              </a:r>
              <a:r>
                <a:rPr lang="de-DE" sz="1000" baseline="-25000" dirty="0">
                  <a:solidFill>
                    <a:schemeClr val="tx1"/>
                  </a:solidFill>
                </a:rPr>
                <a:t>in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9B67A52-004C-0667-4C0D-917F88139B7C}"/>
                </a:ext>
              </a:extLst>
            </p:cNvPr>
            <p:cNvSpPr/>
            <p:nvPr/>
          </p:nvSpPr>
          <p:spPr bwMode="auto">
            <a:xfrm>
              <a:off x="8798886" y="1216459"/>
              <a:ext cx="462844" cy="304348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r>
                <a:rPr lang="de-DE" sz="1000" dirty="0">
                  <a:solidFill>
                    <a:schemeClr val="tx1"/>
                  </a:solidFill>
                </a:rPr>
                <a:t>C</a:t>
              </a:r>
              <a:r>
                <a:rPr lang="de-DE" sz="1000" baseline="-25000" dirty="0">
                  <a:solidFill>
                    <a:schemeClr val="tx1"/>
                  </a:solidFill>
                </a:rPr>
                <a:t>out</a:t>
              </a:r>
              <a:endParaRPr lang="de-DE" sz="1000" baseline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4DF06E2-F362-BDE4-408A-8F5C35259B64}"/>
                </a:ext>
              </a:extLst>
            </p:cNvPr>
            <p:cNvCxnSpPr>
              <a:cxnSpLocks/>
              <a:stCxn id="180" idx="3"/>
              <a:endCxn id="103" idx="1"/>
            </p:cNvCxnSpPr>
            <p:nvPr/>
          </p:nvCxnSpPr>
          <p:spPr>
            <a:xfrm>
              <a:off x="2550911" y="1370739"/>
              <a:ext cx="2505632" cy="123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5CA77F2-F877-EC94-5F1F-02DF4E66BCD2}"/>
                </a:ext>
              </a:extLst>
            </p:cNvPr>
            <p:cNvCxnSpPr>
              <a:cxnSpLocks/>
              <a:stCxn id="103" idx="3"/>
              <a:endCxn id="181" idx="1"/>
            </p:cNvCxnSpPr>
            <p:nvPr/>
          </p:nvCxnSpPr>
          <p:spPr>
            <a:xfrm flipV="1">
              <a:off x="6323514" y="1368633"/>
              <a:ext cx="2475372" cy="1440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B72F065-A1AC-10F2-3744-11F927BF05DF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0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8">
            <a:extLst>
              <a:ext uri="{FF2B5EF4-FFF2-40B4-BE49-F238E27FC236}">
                <a16:creationId xmlns:a16="http://schemas.microsoft.com/office/drawing/2014/main" id="{9E96E1FF-E6B3-3CC2-16B9-6E891C863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4" t="11309" r="19959" b="20467"/>
          <a:stretch/>
        </p:blipFill>
        <p:spPr>
          <a:xfrm>
            <a:off x="1829525" y="1268760"/>
            <a:ext cx="8532949" cy="3600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D54B7E-6D35-E28A-BA69-28C5B02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cs typeface="Arial"/>
              </a:rPr>
              <a:t>Weighted Checksums (Tao, Hartmann, and Chen 1990 and Wang and Jha 1994)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en-US" dirty="0"/>
              <a:t>Applying methods known for FFT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8D09-C787-F50D-CB48-07D306771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71E4-18E8-D257-FA41-25A3D32D87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BC7557-7F76-053E-CB6B-05643C3CB473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8E3E1-28DE-59F2-840C-DC3286BEBCB2}"/>
              </a:ext>
            </a:extLst>
          </p:cNvPr>
          <p:cNvSpPr txBox="1"/>
          <p:nvPr/>
        </p:nvSpPr>
        <p:spPr bwMode="auto">
          <a:xfrm>
            <a:off x="4223792" y="1940918"/>
            <a:ext cx="79896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b="1" kern="0" baseline="0" dirty="0">
                <a:latin typeface="+mn-lt"/>
                <a:ea typeface="+mn-ea"/>
                <a:cs typeface="+mn-cs"/>
              </a:rPr>
              <a:t>:</a:t>
            </a:r>
            <a:endParaRPr lang="en-DE" sz="1800" b="1" kern="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7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0E35EA-0CA6-94BC-C06D-D5D6582E8A6E}"/>
              </a:ext>
            </a:extLst>
          </p:cNvPr>
          <p:cNvSpPr txBox="1"/>
          <p:nvPr/>
        </p:nvSpPr>
        <p:spPr bwMode="auto">
          <a:xfrm>
            <a:off x="262444" y="5071547"/>
            <a:ext cx="1441068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Associativity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9E96E1FF-E6B3-3CC2-16B9-6E891C863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4" t="11309" r="19959" b="20467"/>
          <a:stretch/>
        </p:blipFill>
        <p:spPr>
          <a:xfrm>
            <a:off x="1829525" y="1268760"/>
            <a:ext cx="8532949" cy="3600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D54B7E-6D35-E28A-BA69-28C5B02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cs typeface="Arial"/>
              </a:rPr>
              <a:t>Weighted Checksums (Tao, Hartmann, and Chen 1990 and Wang and Jha 1994)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en-US" dirty="0"/>
              <a:t>Applying methods known for FFT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8D09-C787-F50D-CB48-07D306771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71E4-18E8-D257-FA41-25A3D32D87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FA16D2CA-B0F2-871F-8BFA-DDB7D9386216}"/>
              </a:ext>
            </a:extLst>
          </p:cNvPr>
          <p:cNvCxnSpPr>
            <a:cxnSpLocks/>
          </p:cNvCxnSpPr>
          <p:nvPr/>
        </p:nvCxnSpPr>
        <p:spPr>
          <a:xfrm>
            <a:off x="4151784" y="2348880"/>
            <a:ext cx="2808312" cy="12241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9D48FF52-F590-E0AA-C860-E5E186DD471E}"/>
              </a:ext>
            </a:extLst>
          </p:cNvPr>
          <p:cNvSpPr txBox="1"/>
          <p:nvPr/>
        </p:nvSpPr>
        <p:spPr bwMode="auto">
          <a:xfrm>
            <a:off x="1605668" y="5791418"/>
            <a:ext cx="1368152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 err="1">
                <a:latin typeface="+mn-lt"/>
                <a:ea typeface="+mn-ea"/>
                <a:cs typeface="+mn-cs"/>
              </a:rPr>
              <a:t>No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 Fault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6F6745B-DE9F-6023-045F-71853F55562A}"/>
                  </a:ext>
                </a:extLst>
              </p:cNvPr>
              <p:cNvSpPr txBox="1"/>
              <p:nvPr/>
            </p:nvSpPr>
            <p:spPr bwMode="auto">
              <a:xfrm rot="16200000">
                <a:off x="1311974" y="4861345"/>
                <a:ext cx="928876" cy="721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⟹</m:t>
                      </m:r>
                    </m:oMath>
                  </m:oMathPara>
                </a14:m>
                <a:endParaRPr lang="de-DE" sz="3200" b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6F6745B-DE9F-6023-045F-71853F555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1311974" y="4861345"/>
                <a:ext cx="928876" cy="7218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91FB0DF5-5198-2F2C-37E4-3105126345CA}"/>
              </a:ext>
            </a:extLst>
          </p:cNvPr>
          <p:cNvSpPr txBox="1"/>
          <p:nvPr/>
        </p:nvSpPr>
        <p:spPr bwMode="auto">
          <a:xfrm>
            <a:off x="1523492" y="3746844"/>
            <a:ext cx="360040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>
                <a:latin typeface="+mn-lt"/>
              </a:rPr>
              <a:t>0 =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8892A-67A3-982E-20DA-A4832830BD4E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CBBC1-5964-F8B0-5AA2-E9ABE11C69E5}"/>
              </a:ext>
            </a:extLst>
          </p:cNvPr>
          <p:cNvSpPr txBox="1"/>
          <p:nvPr/>
        </p:nvSpPr>
        <p:spPr bwMode="auto">
          <a:xfrm>
            <a:off x="4223792" y="1940918"/>
            <a:ext cx="79896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b="1" kern="0" baseline="0" dirty="0">
                <a:latin typeface="+mn-lt"/>
                <a:ea typeface="+mn-ea"/>
                <a:cs typeface="+mn-cs"/>
              </a:rPr>
              <a:t>:</a:t>
            </a:r>
            <a:endParaRPr lang="en-DE" sz="1800" b="1" kern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42252-54FE-4139-6E15-8CD2C1670907}"/>
              </a:ext>
            </a:extLst>
          </p:cNvPr>
          <p:cNvSpPr txBox="1"/>
          <p:nvPr/>
        </p:nvSpPr>
        <p:spPr bwMode="auto">
          <a:xfrm>
            <a:off x="5447928" y="5215354"/>
            <a:ext cx="1946031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Computed outputs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523CD5-CD90-7CB0-E209-BE82C85460BF}"/>
              </a:ext>
            </a:extLst>
          </p:cNvPr>
          <p:cNvCxnSpPr>
            <a:cxnSpLocks/>
          </p:cNvCxnSpPr>
          <p:nvPr/>
        </p:nvCxnSpPr>
        <p:spPr>
          <a:xfrm flipH="1" flipV="1">
            <a:off x="5591191" y="4757839"/>
            <a:ext cx="658718" cy="4119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F8FF5C-CB68-C9DB-778E-94FE61E93EFF}"/>
              </a:ext>
            </a:extLst>
          </p:cNvPr>
          <p:cNvSpPr txBox="1"/>
          <p:nvPr/>
        </p:nvSpPr>
        <p:spPr bwMode="auto">
          <a:xfrm>
            <a:off x="9498379" y="5215354"/>
            <a:ext cx="900100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Inputs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D6C0E-6E2B-F1D8-A9FE-0B1314A9E4F8}"/>
              </a:ext>
            </a:extLst>
          </p:cNvPr>
          <p:cNvCxnSpPr>
            <a:cxnSpLocks/>
          </p:cNvCxnSpPr>
          <p:nvPr/>
        </p:nvCxnSpPr>
        <p:spPr>
          <a:xfrm flipH="1" flipV="1">
            <a:off x="9045038" y="4712337"/>
            <a:ext cx="658718" cy="4119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8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8">
            <a:extLst>
              <a:ext uri="{FF2B5EF4-FFF2-40B4-BE49-F238E27FC236}">
                <a16:creationId xmlns:a16="http://schemas.microsoft.com/office/drawing/2014/main" id="{9E96E1FF-E6B3-3CC2-16B9-6E891C863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4" t="11309" r="19959" b="20467"/>
          <a:stretch/>
        </p:blipFill>
        <p:spPr>
          <a:xfrm>
            <a:off x="1829525" y="1268760"/>
            <a:ext cx="8532949" cy="3600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D54B7E-6D35-E28A-BA69-28C5B02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cs typeface="Arial"/>
              </a:rPr>
              <a:t>Weighted Checksums (Tao, Hartmann, and Chen 1990 and Wang and Jha 1994)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en-US" dirty="0"/>
              <a:t>Applying methods known for FFT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8D09-C787-F50D-CB48-07D306771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71E4-18E8-D257-FA41-25A3D32D87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D48FF52-F590-E0AA-C860-E5E186DD471E}"/>
              </a:ext>
            </a:extLst>
          </p:cNvPr>
          <p:cNvSpPr txBox="1"/>
          <p:nvPr/>
        </p:nvSpPr>
        <p:spPr bwMode="auto">
          <a:xfrm>
            <a:off x="1605668" y="5791418"/>
            <a:ext cx="1368152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 err="1">
                <a:latin typeface="+mn-lt"/>
                <a:ea typeface="+mn-ea"/>
                <a:cs typeface="+mn-cs"/>
              </a:rPr>
              <a:t>No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 Fault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6F6745B-DE9F-6023-045F-71853F55562A}"/>
                  </a:ext>
                </a:extLst>
              </p:cNvPr>
              <p:cNvSpPr txBox="1"/>
              <p:nvPr/>
            </p:nvSpPr>
            <p:spPr bwMode="auto">
              <a:xfrm rot="16200000">
                <a:off x="1311974" y="4861345"/>
                <a:ext cx="928876" cy="721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⟹</m:t>
                      </m:r>
                    </m:oMath>
                  </m:oMathPara>
                </a14:m>
                <a:endParaRPr lang="de-DE" sz="3200" b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6F6745B-DE9F-6023-045F-71853F555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1311974" y="4861345"/>
                <a:ext cx="928876" cy="7218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91FB0DF5-5198-2F2C-37E4-3105126345CA}"/>
              </a:ext>
            </a:extLst>
          </p:cNvPr>
          <p:cNvSpPr txBox="1"/>
          <p:nvPr/>
        </p:nvSpPr>
        <p:spPr bwMode="auto">
          <a:xfrm>
            <a:off x="1523492" y="3746844"/>
            <a:ext cx="360040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>
                <a:latin typeface="+mn-lt"/>
              </a:rPr>
              <a:t>0 =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8BF05545-149E-4754-EBA1-AA5355F1C4A3}"/>
                  </a:ext>
                </a:extLst>
              </p:cNvPr>
              <p:cNvSpPr txBox="1"/>
              <p:nvPr/>
            </p:nvSpPr>
            <p:spPr bwMode="auto">
              <a:xfrm rot="5400000">
                <a:off x="1825306" y="4870619"/>
                <a:ext cx="928876" cy="721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⟹</m:t>
                      </m:r>
                    </m:oMath>
                  </m:oMathPara>
                </a14:m>
                <a:endParaRPr lang="de-DE" sz="3200" b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8BF05545-149E-4754-EBA1-AA5355F1C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825306" y="4870619"/>
                <a:ext cx="928876" cy="721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Rectangle 203">
            <a:extLst>
              <a:ext uri="{FF2B5EF4-FFF2-40B4-BE49-F238E27FC236}">
                <a16:creationId xmlns:a16="http://schemas.microsoft.com/office/drawing/2014/main" id="{DC6A0F91-4DA3-BFA2-15F1-9419E9F66163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" name="Graphic 204" descr="Question Mark with solid fill">
            <a:extLst>
              <a:ext uri="{FF2B5EF4-FFF2-40B4-BE49-F238E27FC236}">
                <a16:creationId xmlns:a16="http://schemas.microsoft.com/office/drawing/2014/main" id="{2EB38098-2630-13EF-05A3-CFE5000FF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5600" y="5031098"/>
            <a:ext cx="382357" cy="382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1EB24-1032-4E51-629F-236CD7ECAF16}"/>
              </a:ext>
            </a:extLst>
          </p:cNvPr>
          <p:cNvSpPr txBox="1"/>
          <p:nvPr/>
        </p:nvSpPr>
        <p:spPr bwMode="auto">
          <a:xfrm>
            <a:off x="4223792" y="1940918"/>
            <a:ext cx="79896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b="1" kern="0" baseline="0" dirty="0">
                <a:latin typeface="+mn-lt"/>
                <a:ea typeface="+mn-ea"/>
                <a:cs typeface="+mn-cs"/>
              </a:rPr>
              <a:t>:</a:t>
            </a:r>
            <a:endParaRPr lang="en-DE" sz="1800" b="1" kern="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9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2AA2-DED0-7BC8-D9FD-5B23FAE0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8">
            <a:extLst>
              <a:ext uri="{FF2B5EF4-FFF2-40B4-BE49-F238E27FC236}">
                <a16:creationId xmlns:a16="http://schemas.microsoft.com/office/drawing/2014/main" id="{C7479055-721E-0B41-E0A4-DA02601CC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4" t="11309" r="19959" b="20467"/>
          <a:stretch/>
        </p:blipFill>
        <p:spPr>
          <a:xfrm>
            <a:off x="1829525" y="1268760"/>
            <a:ext cx="8532949" cy="3600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5FFCBD-D719-E230-5F69-FBDE7461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cs typeface="Arial"/>
              </a:rPr>
              <a:t>Weighted Checksums (Tao, Hartmann, and Chen 1990 and Wang and Jha 1994)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en-US" dirty="0"/>
              <a:t>Applying methods known for FFT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9E717-53C9-4B98-882B-430418C29D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84491-EC5D-7E7E-83DA-3956DF4A5A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BDA9FE0-D3E5-1134-B621-C996182958DD}"/>
              </a:ext>
            </a:extLst>
          </p:cNvPr>
          <p:cNvSpPr txBox="1"/>
          <p:nvPr/>
        </p:nvSpPr>
        <p:spPr bwMode="auto">
          <a:xfrm>
            <a:off x="1605668" y="5791418"/>
            <a:ext cx="1368152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 err="1">
                <a:latin typeface="+mn-lt"/>
                <a:ea typeface="+mn-ea"/>
                <a:cs typeface="+mn-cs"/>
              </a:rPr>
              <a:t>No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 Fault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024A58B-7109-61BE-F5D0-B3AA283C5D8F}"/>
                  </a:ext>
                </a:extLst>
              </p:cNvPr>
              <p:cNvSpPr txBox="1"/>
              <p:nvPr/>
            </p:nvSpPr>
            <p:spPr bwMode="auto">
              <a:xfrm rot="16200000">
                <a:off x="1311974" y="4861345"/>
                <a:ext cx="928876" cy="721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⟹</m:t>
                      </m:r>
                    </m:oMath>
                  </m:oMathPara>
                </a14:m>
                <a:endParaRPr lang="de-DE" sz="3200" b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024A58B-7109-61BE-F5D0-B3AA283C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1311974" y="4861345"/>
                <a:ext cx="928876" cy="7218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7006D346-BED4-D4A8-4C95-5EED5264E25C}"/>
              </a:ext>
            </a:extLst>
          </p:cNvPr>
          <p:cNvSpPr txBox="1"/>
          <p:nvPr/>
        </p:nvSpPr>
        <p:spPr bwMode="auto">
          <a:xfrm>
            <a:off x="1523492" y="3746844"/>
            <a:ext cx="360040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>
                <a:latin typeface="+mn-lt"/>
              </a:rPr>
              <a:t>0 =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097A9B6C-9FFD-D03E-38F8-D655BC65151C}"/>
                  </a:ext>
                </a:extLst>
              </p:cNvPr>
              <p:cNvSpPr txBox="1"/>
              <p:nvPr/>
            </p:nvSpPr>
            <p:spPr bwMode="auto">
              <a:xfrm rot="5400000">
                <a:off x="1825306" y="4870619"/>
                <a:ext cx="928876" cy="721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⟹</m:t>
                      </m:r>
                    </m:oMath>
                  </m:oMathPara>
                </a14:m>
                <a:endParaRPr lang="de-DE" sz="3200" b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097A9B6C-9FFD-D03E-38F8-D655BC65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825306" y="4870619"/>
                <a:ext cx="928876" cy="721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Rectangle 203">
            <a:extLst>
              <a:ext uri="{FF2B5EF4-FFF2-40B4-BE49-F238E27FC236}">
                <a16:creationId xmlns:a16="http://schemas.microsoft.com/office/drawing/2014/main" id="{C170F562-A466-A871-5EC2-C37A7C340CA2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" name="Graphic 204" descr="Question Mark with solid fill">
            <a:extLst>
              <a:ext uri="{FF2B5EF4-FFF2-40B4-BE49-F238E27FC236}">
                <a16:creationId xmlns:a16="http://schemas.microsoft.com/office/drawing/2014/main" id="{2A3F77EF-2BE7-1FB7-73CF-255B79280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5600" y="5031098"/>
            <a:ext cx="382357" cy="3823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6B397-CF61-A1E7-9467-F9EB3F938D5E}"/>
              </a:ext>
            </a:extLst>
          </p:cNvPr>
          <p:cNvSpPr txBox="1"/>
          <p:nvPr/>
        </p:nvSpPr>
        <p:spPr bwMode="auto">
          <a:xfrm>
            <a:off x="3236213" y="5078261"/>
            <a:ext cx="2654573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Yes, but </a:t>
            </a:r>
            <a:r>
              <a:rPr lang="de-DE" sz="1800" kern="0" baseline="0" dirty="0" err="1">
                <a:latin typeface="+mn-lt"/>
                <a:ea typeface="+mn-ea"/>
                <a:cs typeface="+mn-cs"/>
              </a:rPr>
              <a:t>only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 </a:t>
            </a:r>
            <a:r>
              <a:rPr lang="de-DE" sz="1800" kern="0" baseline="0" dirty="0" err="1">
                <a:latin typeface="+mn-lt"/>
                <a:ea typeface="+mn-ea"/>
                <a:cs typeface="+mn-cs"/>
              </a:rPr>
              <a:t>for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 </a:t>
            </a:r>
            <a:r>
              <a:rPr lang="de-DE" sz="1800" kern="0" baseline="0" dirty="0" err="1">
                <a:latin typeface="+mn-lt"/>
                <a:ea typeface="+mn-ea"/>
                <a:cs typeface="+mn-cs"/>
              </a:rPr>
              <a:t>some</a:t>
            </a:r>
            <a:r>
              <a:rPr lang="de-DE" sz="1800" kern="0" baseline="0" dirty="0">
                <a:latin typeface="+mn-lt"/>
                <a:ea typeface="+mn-ea"/>
                <a:cs typeface="+mn-cs"/>
              </a:rPr>
              <a:t> </a:t>
            </a:r>
            <a:r>
              <a:rPr lang="de-DE" sz="1800" b="1" kern="0" baseline="0" dirty="0" err="1">
                <a:latin typeface="+mn-lt"/>
                <a:ea typeface="+mn-ea"/>
                <a:cs typeface="+mn-cs"/>
              </a:rPr>
              <a:t>a</a:t>
            </a:r>
            <a:r>
              <a:rPr lang="de-DE" sz="1800" kern="0" baseline="0" dirty="0" err="1">
                <a:latin typeface="+mn-lt"/>
                <a:ea typeface="+mn-ea"/>
                <a:cs typeface="+mn-cs"/>
              </a:rPr>
              <a:t>‘s</a:t>
            </a:r>
            <a:endParaRPr lang="en-US" sz="1800" kern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E731F-6B28-2015-6AC0-3209839B5CA9}"/>
              </a:ext>
            </a:extLst>
          </p:cNvPr>
          <p:cNvSpPr txBox="1"/>
          <p:nvPr/>
        </p:nvSpPr>
        <p:spPr bwMode="auto">
          <a:xfrm>
            <a:off x="4223792" y="1940918"/>
            <a:ext cx="79896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b="1" kern="0" baseline="0" dirty="0">
                <a:latin typeface="+mn-lt"/>
                <a:ea typeface="+mn-ea"/>
                <a:cs typeface="+mn-cs"/>
              </a:rPr>
              <a:t>:</a:t>
            </a:r>
            <a:endParaRPr lang="en-DE" sz="1800" b="1" kern="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8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54B7E-6D35-E28A-BA69-28C5B02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dirty="0">
                <a:solidFill>
                  <a:schemeClr val="tx1"/>
                </a:solidFill>
              </a:rPr>
            </a:br>
            <a:r>
              <a:rPr lang="de-DE" dirty="0"/>
              <a:t>Choice of </a:t>
            </a:r>
            <a:r>
              <a:rPr lang="de-DE" i="1" dirty="0"/>
              <a:t>a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8D09-C787-F50D-CB48-07D306771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71E4-18E8-D257-FA41-25A3D32D87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59713-93E0-FB16-074E-62E487B9E569}"/>
              </a:ext>
            </a:extLst>
          </p:cNvPr>
          <p:cNvSpPr/>
          <p:nvPr/>
        </p:nvSpPr>
        <p:spPr bwMode="auto">
          <a:xfrm>
            <a:off x="3659349" y="176154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6B62A-0CED-DE70-7A0E-1A20C0BA23A1}"/>
              </a:ext>
            </a:extLst>
          </p:cNvPr>
          <p:cNvSpPr/>
          <p:nvPr/>
        </p:nvSpPr>
        <p:spPr bwMode="auto">
          <a:xfrm>
            <a:off x="5896430" y="1782603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7CAF89-8BAD-CC3A-4861-96CDEEC89940}"/>
              </a:ext>
            </a:extLst>
          </p:cNvPr>
          <p:cNvSpPr/>
          <p:nvPr/>
        </p:nvSpPr>
        <p:spPr bwMode="auto">
          <a:xfrm>
            <a:off x="8133511" y="1761544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10112-248C-AFA8-873A-94FC28858845}"/>
              </a:ext>
            </a:extLst>
          </p:cNvPr>
          <p:cNvSpPr/>
          <p:nvPr/>
        </p:nvSpPr>
        <p:spPr bwMode="auto">
          <a:xfrm>
            <a:off x="3659349" y="281435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9806CE-D34E-967A-D657-B46B1603233A}"/>
              </a:ext>
            </a:extLst>
          </p:cNvPr>
          <p:cNvSpPr/>
          <p:nvPr/>
        </p:nvSpPr>
        <p:spPr bwMode="auto">
          <a:xfrm>
            <a:off x="5896430" y="283541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40BA4-5956-8BA5-D6A8-A31164CC0DDA}"/>
              </a:ext>
            </a:extLst>
          </p:cNvPr>
          <p:cNvSpPr/>
          <p:nvPr/>
        </p:nvSpPr>
        <p:spPr bwMode="auto">
          <a:xfrm>
            <a:off x="8133511" y="281435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EC6F35-5C19-7409-62E0-121BD0A47F88}"/>
              </a:ext>
            </a:extLst>
          </p:cNvPr>
          <p:cNvSpPr/>
          <p:nvPr/>
        </p:nvSpPr>
        <p:spPr bwMode="auto">
          <a:xfrm>
            <a:off x="3653940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AEAE2F-C504-0AE3-C284-92F46617AAB2}"/>
              </a:ext>
            </a:extLst>
          </p:cNvPr>
          <p:cNvSpPr/>
          <p:nvPr/>
        </p:nvSpPr>
        <p:spPr bwMode="auto">
          <a:xfrm>
            <a:off x="5891021" y="3888233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86A875-A6C8-D125-10CE-E05FDA781C63}"/>
              </a:ext>
            </a:extLst>
          </p:cNvPr>
          <p:cNvSpPr/>
          <p:nvPr/>
        </p:nvSpPr>
        <p:spPr bwMode="auto">
          <a:xfrm>
            <a:off x="8128102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3549C6-0B41-9842-AD06-A1FD35E73EEB}"/>
                  </a:ext>
                </a:extLst>
              </p:cNvPr>
              <p:cNvSpPr/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3549C6-0B41-9842-AD06-A1FD35E7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3A4BCA-1C61-30AF-E1B3-FF5496E70124}"/>
                  </a:ext>
                </a:extLst>
              </p:cNvPr>
              <p:cNvSpPr/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3A4BCA-1C61-30AF-E1B3-FF5496E70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0F1D82C-79F1-88C0-27E6-70EA542BCEAC}"/>
              </a:ext>
            </a:extLst>
          </p:cNvPr>
          <p:cNvSpPr/>
          <p:nvPr/>
        </p:nvSpPr>
        <p:spPr bwMode="auto">
          <a:xfrm>
            <a:off x="3653940" y="491998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C28C38-8C94-1C67-87F8-C783275BC714}"/>
              </a:ext>
            </a:extLst>
          </p:cNvPr>
          <p:cNvSpPr/>
          <p:nvPr/>
        </p:nvSpPr>
        <p:spPr bwMode="auto">
          <a:xfrm>
            <a:off x="5891021" y="494104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F8E798-698A-A66B-C3F4-349273694A76}"/>
              </a:ext>
            </a:extLst>
          </p:cNvPr>
          <p:cNvSpPr/>
          <p:nvPr/>
        </p:nvSpPr>
        <p:spPr bwMode="auto">
          <a:xfrm>
            <a:off x="8128102" y="491998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7E7CF-9B96-117F-F72D-B05320EC2D77}"/>
                  </a:ext>
                </a:extLst>
              </p:cNvPr>
              <p:cNvSpPr/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7E7CF-9B96-117F-F72D-B05320EC2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287CBA-6A46-9F55-276B-9D55070517DD}"/>
                  </a:ext>
                </a:extLst>
              </p:cNvPr>
              <p:cNvSpPr/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287CBA-6A46-9F55-276B-9D5507051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2861DD-F36E-F939-24E8-7468829765E0}"/>
                  </a:ext>
                </a:extLst>
              </p:cNvPr>
              <p:cNvSpPr/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2861DD-F36E-F939-24E8-746882976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FB3BD2-7E87-A713-1C05-4EF42A6E7FEA}"/>
                  </a:ext>
                </a:extLst>
              </p:cNvPr>
              <p:cNvSpPr/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FB3BD2-7E87-A713-1C05-4EF42A6E7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70575B-E3A5-1EFA-32FB-99E0C6FE148F}"/>
                  </a:ext>
                </a:extLst>
              </p:cNvPr>
              <p:cNvSpPr/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70575B-E3A5-1EFA-32FB-99E0C6FE1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C27414-7E6F-243D-4EB1-38EAC927650B}"/>
                  </a:ext>
                </a:extLst>
              </p:cNvPr>
              <p:cNvSpPr/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C27414-7E6F-243D-4EB1-38EAC9276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42C0C1-C764-1F46-EE34-EAE2B5E9A499}"/>
                  </a:ext>
                </a:extLst>
              </p:cNvPr>
              <p:cNvSpPr/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42C0C1-C764-1F46-EE34-EAE2B5E9A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0F743A-1738-0F76-B028-361CE86E6B72}"/>
                  </a:ext>
                </a:extLst>
              </p:cNvPr>
              <p:cNvSpPr/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0F743A-1738-0F76-B028-361CE86E6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5469A0E-A4D6-5BCE-A5BE-540BBE200C4E}"/>
                  </a:ext>
                </a:extLst>
              </p:cNvPr>
              <p:cNvSpPr/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5469A0E-A4D6-5BCE-A5BE-540BBE200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FD626D-DDD9-40E1-8D20-334CB4637BA3}"/>
                  </a:ext>
                </a:extLst>
              </p:cNvPr>
              <p:cNvSpPr/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FD626D-DDD9-40E1-8D20-334CB4637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75E3B4B-C8FB-F9EC-E2F3-CDA6EE868F42}"/>
                  </a:ext>
                </a:extLst>
              </p:cNvPr>
              <p:cNvSpPr/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75E3B4B-C8FB-F9EC-E2F3-CDA6EE868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2FA858-478D-43C0-6C8E-8111B5327D9A}"/>
                  </a:ext>
                </a:extLst>
              </p:cNvPr>
              <p:cNvSpPr/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2FA858-478D-43C0-6C8E-8111B5327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98A5AF3-2FDB-69B8-BC59-45314C2338B8}"/>
                  </a:ext>
                </a:extLst>
              </p:cNvPr>
              <p:cNvSpPr/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98A5AF3-2FDB-69B8-BC59-45314C233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1607BD-CBAB-FD9B-88EB-F6CA5AF35BDE}"/>
                  </a:ext>
                </a:extLst>
              </p:cNvPr>
              <p:cNvSpPr/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1607BD-CBAB-FD9B-88EB-F6CA5AF35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1B00F7-6AFD-0A17-4C8C-C7C55445F3BF}"/>
              </a:ext>
            </a:extLst>
          </p:cNvPr>
          <p:cNvCxnSpPr>
            <a:cxnSpLocks/>
          </p:cNvCxnSpPr>
          <p:nvPr/>
        </p:nvCxnSpPr>
        <p:spPr>
          <a:xfrm>
            <a:off x="4078214" y="1914097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BBFC79-3FB5-63A6-AE54-97BBBB7049BC}"/>
              </a:ext>
            </a:extLst>
          </p:cNvPr>
          <p:cNvCxnSpPr>
            <a:cxnSpLocks/>
          </p:cNvCxnSpPr>
          <p:nvPr/>
        </p:nvCxnSpPr>
        <p:spPr>
          <a:xfrm>
            <a:off x="6320704" y="192662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92993F-1DF1-0621-6D2F-525067EC45F2}"/>
              </a:ext>
            </a:extLst>
          </p:cNvPr>
          <p:cNvCxnSpPr>
            <a:cxnSpLocks/>
          </p:cNvCxnSpPr>
          <p:nvPr/>
        </p:nvCxnSpPr>
        <p:spPr>
          <a:xfrm>
            <a:off x="4072805" y="539670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772F8E9-28FD-F3A2-D334-703194C68EF0}"/>
              </a:ext>
            </a:extLst>
          </p:cNvPr>
          <p:cNvCxnSpPr>
            <a:cxnSpLocks/>
          </p:cNvCxnSpPr>
          <p:nvPr/>
        </p:nvCxnSpPr>
        <p:spPr>
          <a:xfrm>
            <a:off x="6315295" y="5409228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A6D2D4-0944-3887-2052-1BD2F1B079FC}"/>
              </a:ext>
            </a:extLst>
          </p:cNvPr>
          <p:cNvCxnSpPr>
            <a:cxnSpLocks/>
          </p:cNvCxnSpPr>
          <p:nvPr/>
        </p:nvCxnSpPr>
        <p:spPr>
          <a:xfrm>
            <a:off x="4083623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52B38A-7270-895E-EEFE-3CCCFDA07C06}"/>
              </a:ext>
            </a:extLst>
          </p:cNvPr>
          <p:cNvCxnSpPr>
            <a:cxnSpLocks/>
          </p:cNvCxnSpPr>
          <p:nvPr/>
        </p:nvCxnSpPr>
        <p:spPr>
          <a:xfrm>
            <a:off x="4083623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9CFF26-0D62-FE46-206C-4D4F8B9CB663}"/>
              </a:ext>
            </a:extLst>
          </p:cNvPr>
          <p:cNvCxnSpPr>
            <a:cxnSpLocks/>
          </p:cNvCxnSpPr>
          <p:nvPr/>
        </p:nvCxnSpPr>
        <p:spPr>
          <a:xfrm>
            <a:off x="4078214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7DFB36-C122-B318-4D6D-DF4340F4ECF1}"/>
              </a:ext>
            </a:extLst>
          </p:cNvPr>
          <p:cNvCxnSpPr>
            <a:cxnSpLocks/>
          </p:cNvCxnSpPr>
          <p:nvPr/>
        </p:nvCxnSpPr>
        <p:spPr>
          <a:xfrm>
            <a:off x="4072805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A743BB-EF48-470B-F3D1-A62E5FCB470E}"/>
              </a:ext>
            </a:extLst>
          </p:cNvPr>
          <p:cNvCxnSpPr>
            <a:cxnSpLocks/>
          </p:cNvCxnSpPr>
          <p:nvPr/>
        </p:nvCxnSpPr>
        <p:spPr>
          <a:xfrm>
            <a:off x="4078214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A56F853-1819-E1F3-1C9D-330475105C36}"/>
              </a:ext>
            </a:extLst>
          </p:cNvPr>
          <p:cNvCxnSpPr>
            <a:cxnSpLocks/>
          </p:cNvCxnSpPr>
          <p:nvPr/>
        </p:nvCxnSpPr>
        <p:spPr>
          <a:xfrm>
            <a:off x="4072805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916DC5-425D-4EAF-24FF-1607A4122AD9}"/>
              </a:ext>
            </a:extLst>
          </p:cNvPr>
          <p:cNvCxnSpPr>
            <a:cxnSpLocks/>
          </p:cNvCxnSpPr>
          <p:nvPr/>
        </p:nvCxnSpPr>
        <p:spPr>
          <a:xfrm>
            <a:off x="5582458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F0CF41D-AD98-7021-0966-A6303F112001}"/>
              </a:ext>
            </a:extLst>
          </p:cNvPr>
          <p:cNvCxnSpPr>
            <a:cxnSpLocks/>
          </p:cNvCxnSpPr>
          <p:nvPr/>
        </p:nvCxnSpPr>
        <p:spPr>
          <a:xfrm>
            <a:off x="5582458" y="43916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837CB4-BD61-0105-151C-D153486158EB}"/>
              </a:ext>
            </a:extLst>
          </p:cNvPr>
          <p:cNvCxnSpPr>
            <a:cxnSpLocks/>
          </p:cNvCxnSpPr>
          <p:nvPr/>
        </p:nvCxnSpPr>
        <p:spPr>
          <a:xfrm>
            <a:off x="5582458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22BDAC-E6E5-19D4-4895-A936FCD62BF8}"/>
              </a:ext>
            </a:extLst>
          </p:cNvPr>
          <p:cNvCxnSpPr>
            <a:cxnSpLocks/>
          </p:cNvCxnSpPr>
          <p:nvPr/>
        </p:nvCxnSpPr>
        <p:spPr>
          <a:xfrm>
            <a:off x="5582458" y="332942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179461-7739-C9F2-61D1-EE6CF4E577EC}"/>
              </a:ext>
            </a:extLst>
          </p:cNvPr>
          <p:cNvCxnSpPr>
            <a:cxnSpLocks/>
          </p:cNvCxnSpPr>
          <p:nvPr/>
        </p:nvCxnSpPr>
        <p:spPr>
          <a:xfrm>
            <a:off x="5582458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7C34E4-C45C-80EE-B783-0CEC474CB9D7}"/>
              </a:ext>
            </a:extLst>
          </p:cNvPr>
          <p:cNvCxnSpPr>
            <a:cxnSpLocks/>
          </p:cNvCxnSpPr>
          <p:nvPr/>
        </p:nvCxnSpPr>
        <p:spPr>
          <a:xfrm>
            <a:off x="5582458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232B6E-CBCE-FA2C-AFEC-FE1C0CAAB38D}"/>
              </a:ext>
            </a:extLst>
          </p:cNvPr>
          <p:cNvCxnSpPr>
            <a:cxnSpLocks/>
          </p:cNvCxnSpPr>
          <p:nvPr/>
        </p:nvCxnSpPr>
        <p:spPr>
          <a:xfrm>
            <a:off x="6331521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50A018-3414-92F9-9B9F-38413B433E08}"/>
              </a:ext>
            </a:extLst>
          </p:cNvPr>
          <p:cNvCxnSpPr>
            <a:cxnSpLocks/>
          </p:cNvCxnSpPr>
          <p:nvPr/>
        </p:nvCxnSpPr>
        <p:spPr>
          <a:xfrm>
            <a:off x="6331521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CE75BE-8EF5-9848-6BA5-CA8713903555}"/>
              </a:ext>
            </a:extLst>
          </p:cNvPr>
          <p:cNvCxnSpPr>
            <a:cxnSpLocks/>
          </p:cNvCxnSpPr>
          <p:nvPr/>
        </p:nvCxnSpPr>
        <p:spPr>
          <a:xfrm>
            <a:off x="6326113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72D510B-009C-BB75-F869-24544FA0126B}"/>
              </a:ext>
            </a:extLst>
          </p:cNvPr>
          <p:cNvCxnSpPr>
            <a:cxnSpLocks/>
          </p:cNvCxnSpPr>
          <p:nvPr/>
        </p:nvCxnSpPr>
        <p:spPr>
          <a:xfrm>
            <a:off x="6320704" y="40257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C28F5E-E6CE-BC5D-2B2B-D66A1D3DCECC}"/>
              </a:ext>
            </a:extLst>
          </p:cNvPr>
          <p:cNvCxnSpPr>
            <a:cxnSpLocks/>
          </p:cNvCxnSpPr>
          <p:nvPr/>
        </p:nvCxnSpPr>
        <p:spPr>
          <a:xfrm>
            <a:off x="6326113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369FD01-2A72-9DFD-D39E-B67F2E8DA8EF}"/>
              </a:ext>
            </a:extLst>
          </p:cNvPr>
          <p:cNvCxnSpPr>
            <a:cxnSpLocks/>
          </p:cNvCxnSpPr>
          <p:nvPr/>
        </p:nvCxnSpPr>
        <p:spPr>
          <a:xfrm>
            <a:off x="6320704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447B5EF-C5A5-BCB6-F228-63877CEAA816}"/>
              </a:ext>
            </a:extLst>
          </p:cNvPr>
          <p:cNvCxnSpPr>
            <a:cxnSpLocks/>
          </p:cNvCxnSpPr>
          <p:nvPr/>
        </p:nvCxnSpPr>
        <p:spPr>
          <a:xfrm>
            <a:off x="7819539" y="2279920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F20057A-01A4-E59E-CB83-42D51D01B1B2}"/>
              </a:ext>
            </a:extLst>
          </p:cNvPr>
          <p:cNvCxnSpPr>
            <a:cxnSpLocks/>
          </p:cNvCxnSpPr>
          <p:nvPr/>
        </p:nvCxnSpPr>
        <p:spPr>
          <a:xfrm>
            <a:off x="7819539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0ECC67-41F0-27E3-7CBA-E7B8F1142E07}"/>
              </a:ext>
            </a:extLst>
          </p:cNvPr>
          <p:cNvCxnSpPr>
            <a:cxnSpLocks/>
          </p:cNvCxnSpPr>
          <p:nvPr/>
        </p:nvCxnSpPr>
        <p:spPr>
          <a:xfrm>
            <a:off x="7814130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59204AB-5B17-CC6A-5262-79AB6A05102E}"/>
              </a:ext>
            </a:extLst>
          </p:cNvPr>
          <p:cNvCxnSpPr>
            <a:cxnSpLocks/>
          </p:cNvCxnSpPr>
          <p:nvPr/>
        </p:nvCxnSpPr>
        <p:spPr>
          <a:xfrm>
            <a:off x="7808721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2F4AB1-AFE8-6FFF-BEDB-CEEADF2E6632}"/>
              </a:ext>
            </a:extLst>
          </p:cNvPr>
          <p:cNvCxnSpPr>
            <a:cxnSpLocks/>
          </p:cNvCxnSpPr>
          <p:nvPr/>
        </p:nvCxnSpPr>
        <p:spPr>
          <a:xfrm>
            <a:off x="7814130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839B038-26B6-9100-2BE2-93E11B000E29}"/>
              </a:ext>
            </a:extLst>
          </p:cNvPr>
          <p:cNvCxnSpPr>
            <a:cxnSpLocks/>
          </p:cNvCxnSpPr>
          <p:nvPr/>
        </p:nvCxnSpPr>
        <p:spPr>
          <a:xfrm>
            <a:off x="7808721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61E872-50E0-DCE8-5455-9253F5748272}"/>
              </a:ext>
            </a:extLst>
          </p:cNvPr>
          <p:cNvCxnSpPr>
            <a:cxnSpLocks/>
          </p:cNvCxnSpPr>
          <p:nvPr/>
        </p:nvCxnSpPr>
        <p:spPr>
          <a:xfrm>
            <a:off x="4392186" y="227992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67B892-F85D-066B-C7D9-CC96F48226C7}"/>
              </a:ext>
            </a:extLst>
          </p:cNvPr>
          <p:cNvCxnSpPr>
            <a:cxnSpLocks/>
          </p:cNvCxnSpPr>
          <p:nvPr/>
        </p:nvCxnSpPr>
        <p:spPr>
          <a:xfrm>
            <a:off x="4387094" y="2972001"/>
            <a:ext cx="1190272" cy="105081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22EDFF-420D-A1C8-4B65-15F0BFF91C73}"/>
              </a:ext>
            </a:extLst>
          </p:cNvPr>
          <p:cNvCxnSpPr>
            <a:cxnSpLocks/>
          </p:cNvCxnSpPr>
          <p:nvPr/>
        </p:nvCxnSpPr>
        <p:spPr>
          <a:xfrm>
            <a:off x="4375721" y="3345090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11EE95-9FDE-EF7C-8733-5F84E31D6FF8}"/>
              </a:ext>
            </a:extLst>
          </p:cNvPr>
          <p:cNvCxnSpPr>
            <a:cxnSpLocks/>
          </p:cNvCxnSpPr>
          <p:nvPr/>
        </p:nvCxnSpPr>
        <p:spPr>
          <a:xfrm flipV="1">
            <a:off x="4360730" y="2282733"/>
            <a:ext cx="1239397" cy="174007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5A4EA17-2387-1662-9B34-C085CB164C35}"/>
              </a:ext>
            </a:extLst>
          </p:cNvPr>
          <p:cNvCxnSpPr>
            <a:cxnSpLocks/>
          </p:cNvCxnSpPr>
          <p:nvPr/>
        </p:nvCxnSpPr>
        <p:spPr>
          <a:xfrm flipV="1">
            <a:off x="4381368" y="3329421"/>
            <a:ext cx="1195998" cy="105623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2F00E30-892A-D814-D257-02FB77F1DF65}"/>
              </a:ext>
            </a:extLst>
          </p:cNvPr>
          <p:cNvCxnSpPr>
            <a:cxnSpLocks/>
          </p:cNvCxnSpPr>
          <p:nvPr/>
        </p:nvCxnSpPr>
        <p:spPr>
          <a:xfrm flipV="1">
            <a:off x="4381368" y="4388635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6977444-6CA0-766F-6C5F-75248DB080B3}"/>
              </a:ext>
            </a:extLst>
          </p:cNvPr>
          <p:cNvCxnSpPr>
            <a:cxnSpLocks/>
          </p:cNvCxnSpPr>
          <p:nvPr/>
        </p:nvCxnSpPr>
        <p:spPr>
          <a:xfrm>
            <a:off x="6629247" y="228290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D8525B-652D-5523-C26C-AF3EDD9C5FDF}"/>
              </a:ext>
            </a:extLst>
          </p:cNvPr>
          <p:cNvCxnSpPr>
            <a:cxnSpLocks/>
          </p:cNvCxnSpPr>
          <p:nvPr/>
        </p:nvCxnSpPr>
        <p:spPr>
          <a:xfrm>
            <a:off x="6624155" y="2974981"/>
            <a:ext cx="1190272" cy="105081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1E4C2A4-B1CB-7D8B-2A3F-D8E9C901292A}"/>
              </a:ext>
            </a:extLst>
          </p:cNvPr>
          <p:cNvCxnSpPr>
            <a:cxnSpLocks/>
          </p:cNvCxnSpPr>
          <p:nvPr/>
        </p:nvCxnSpPr>
        <p:spPr>
          <a:xfrm>
            <a:off x="6612783" y="3348069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33947C2-708A-57F5-302C-3435F0DA6853}"/>
              </a:ext>
            </a:extLst>
          </p:cNvPr>
          <p:cNvCxnSpPr>
            <a:cxnSpLocks/>
          </p:cNvCxnSpPr>
          <p:nvPr/>
        </p:nvCxnSpPr>
        <p:spPr>
          <a:xfrm flipV="1">
            <a:off x="6597791" y="2285713"/>
            <a:ext cx="1239397" cy="174007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E64569-505B-C2AB-4F78-A70A1A09BEA1}"/>
              </a:ext>
            </a:extLst>
          </p:cNvPr>
          <p:cNvCxnSpPr>
            <a:cxnSpLocks/>
          </p:cNvCxnSpPr>
          <p:nvPr/>
        </p:nvCxnSpPr>
        <p:spPr>
          <a:xfrm flipV="1">
            <a:off x="6618429" y="3332400"/>
            <a:ext cx="1195998" cy="105623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17B286-0A61-ED26-CAB6-99803FDA2E89}"/>
              </a:ext>
            </a:extLst>
          </p:cNvPr>
          <p:cNvCxnSpPr>
            <a:cxnSpLocks/>
          </p:cNvCxnSpPr>
          <p:nvPr/>
        </p:nvCxnSpPr>
        <p:spPr>
          <a:xfrm flipV="1">
            <a:off x="6618429" y="4391614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6AD12E5-4D07-61D7-A044-074833D666DC}"/>
              </a:ext>
            </a:extLst>
          </p:cNvPr>
          <p:cNvSpPr/>
          <p:nvPr/>
        </p:nvSpPr>
        <p:spPr bwMode="auto">
          <a:xfrm>
            <a:off x="10556027" y="1788309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b="1" dirty="0">
                <a:solidFill>
                  <a:schemeClr val="tx1"/>
                </a:solidFill>
              </a:rPr>
              <a:t>1</a:t>
            </a:r>
            <a:endParaRPr lang="de-DE" sz="1000" b="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DFC33C6-E7D2-6E8C-4647-2D02E92F57C9}"/>
              </a:ext>
            </a:extLst>
          </p:cNvPr>
          <p:cNvSpPr/>
          <p:nvPr/>
        </p:nvSpPr>
        <p:spPr bwMode="auto">
          <a:xfrm>
            <a:off x="10556027" y="2151618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b="1" dirty="0">
                <a:solidFill>
                  <a:schemeClr val="tx1"/>
                </a:solidFill>
              </a:rPr>
              <a:t>1</a:t>
            </a:r>
            <a:endParaRPr lang="de-DE" sz="1000" b="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94EBC7-764E-73A2-CF4D-2D2668EEC681}"/>
              </a:ext>
            </a:extLst>
          </p:cNvPr>
          <p:cNvSpPr/>
          <p:nvPr/>
        </p:nvSpPr>
        <p:spPr bwMode="auto">
          <a:xfrm>
            <a:off x="10556027" y="2840886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C37E65-151D-76D3-3CDE-FA4D0B1F9AB7}"/>
              </a:ext>
            </a:extLst>
          </p:cNvPr>
          <p:cNvSpPr/>
          <p:nvPr/>
        </p:nvSpPr>
        <p:spPr bwMode="auto">
          <a:xfrm>
            <a:off x="10556027" y="3204195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BFC85F-3057-C994-7599-7C18C2CF4DE2}"/>
              </a:ext>
            </a:extLst>
          </p:cNvPr>
          <p:cNvSpPr/>
          <p:nvPr/>
        </p:nvSpPr>
        <p:spPr bwMode="auto">
          <a:xfrm>
            <a:off x="10556027" y="3867553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6748AB-D2ED-B4B0-2643-891605A9CB20}"/>
              </a:ext>
            </a:extLst>
          </p:cNvPr>
          <p:cNvSpPr/>
          <p:nvPr/>
        </p:nvSpPr>
        <p:spPr bwMode="auto">
          <a:xfrm>
            <a:off x="10556027" y="4230862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CBEB6B8-27EA-7C62-C840-F9BB633AC22C}"/>
              </a:ext>
            </a:extLst>
          </p:cNvPr>
          <p:cNvSpPr/>
          <p:nvPr/>
        </p:nvSpPr>
        <p:spPr bwMode="auto">
          <a:xfrm>
            <a:off x="10556027" y="492013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EE5511-F21E-F923-5999-ED1067C24AA1}"/>
              </a:ext>
            </a:extLst>
          </p:cNvPr>
          <p:cNvSpPr/>
          <p:nvPr/>
        </p:nvSpPr>
        <p:spPr bwMode="auto">
          <a:xfrm>
            <a:off x="10556027" y="528344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EDAC05C-8EEA-532E-AB29-B5565020D09F}"/>
              </a:ext>
            </a:extLst>
          </p:cNvPr>
          <p:cNvSpPr/>
          <p:nvPr/>
        </p:nvSpPr>
        <p:spPr bwMode="auto">
          <a:xfrm>
            <a:off x="1192413" y="1761923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417A15B-728D-A579-5E7A-A8F48078607C}"/>
              </a:ext>
            </a:extLst>
          </p:cNvPr>
          <p:cNvSpPr/>
          <p:nvPr/>
        </p:nvSpPr>
        <p:spPr bwMode="auto">
          <a:xfrm>
            <a:off x="1192413" y="2125232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4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A539C6E-16EC-8393-5064-E569CE738DD6}"/>
              </a:ext>
            </a:extLst>
          </p:cNvPr>
          <p:cNvSpPr/>
          <p:nvPr/>
        </p:nvSpPr>
        <p:spPr bwMode="auto">
          <a:xfrm>
            <a:off x="1192413" y="281450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F596028-B356-7D13-AAC0-37E252470F3C}"/>
              </a:ext>
            </a:extLst>
          </p:cNvPr>
          <p:cNvSpPr/>
          <p:nvPr/>
        </p:nvSpPr>
        <p:spPr bwMode="auto">
          <a:xfrm>
            <a:off x="1192413" y="317781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C25F379-794D-4353-DF01-449FC26F5243}"/>
              </a:ext>
            </a:extLst>
          </p:cNvPr>
          <p:cNvSpPr/>
          <p:nvPr/>
        </p:nvSpPr>
        <p:spPr bwMode="auto">
          <a:xfrm>
            <a:off x="1192413" y="3841168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7FF31F0-DA00-9E5D-28E1-3F72391A589A}"/>
              </a:ext>
            </a:extLst>
          </p:cNvPr>
          <p:cNvSpPr/>
          <p:nvPr/>
        </p:nvSpPr>
        <p:spPr bwMode="auto">
          <a:xfrm>
            <a:off x="1192413" y="4204477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7178843-AB22-0644-0FAC-7418858120CB}"/>
              </a:ext>
            </a:extLst>
          </p:cNvPr>
          <p:cNvSpPr/>
          <p:nvPr/>
        </p:nvSpPr>
        <p:spPr bwMode="auto">
          <a:xfrm>
            <a:off x="1192413" y="4893745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B7866A8-2FE7-0E0D-AC37-24801C2EBF50}"/>
              </a:ext>
            </a:extLst>
          </p:cNvPr>
          <p:cNvSpPr/>
          <p:nvPr/>
        </p:nvSpPr>
        <p:spPr bwMode="auto">
          <a:xfrm>
            <a:off x="1192413" y="5257054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2D83EB7-6A6A-8F5A-B835-0E32FE6D9FA7}"/>
              </a:ext>
            </a:extLst>
          </p:cNvPr>
          <p:cNvCxnSpPr>
            <a:cxnSpLocks/>
          </p:cNvCxnSpPr>
          <p:nvPr/>
        </p:nvCxnSpPr>
        <p:spPr>
          <a:xfrm>
            <a:off x="1655257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D4E3452-B35E-A664-34D6-3887AD73F9E0}"/>
              </a:ext>
            </a:extLst>
          </p:cNvPr>
          <p:cNvCxnSpPr>
            <a:cxnSpLocks/>
          </p:cNvCxnSpPr>
          <p:nvPr/>
        </p:nvCxnSpPr>
        <p:spPr>
          <a:xfrm>
            <a:off x="1655257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2DA6204-FE05-030A-FEF6-66BAA573BAD0}"/>
              </a:ext>
            </a:extLst>
          </p:cNvPr>
          <p:cNvCxnSpPr>
            <a:cxnSpLocks/>
          </p:cNvCxnSpPr>
          <p:nvPr/>
        </p:nvCxnSpPr>
        <p:spPr>
          <a:xfrm>
            <a:off x="1661765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61A706-EE85-1B2C-4532-59BA0D3D0DE3}"/>
              </a:ext>
            </a:extLst>
          </p:cNvPr>
          <p:cNvCxnSpPr>
            <a:cxnSpLocks/>
          </p:cNvCxnSpPr>
          <p:nvPr/>
        </p:nvCxnSpPr>
        <p:spPr>
          <a:xfrm>
            <a:off x="1661765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BEFE8DE-EA80-F3A0-5203-98794379484E}"/>
              </a:ext>
            </a:extLst>
          </p:cNvPr>
          <p:cNvCxnSpPr>
            <a:cxnSpLocks/>
          </p:cNvCxnSpPr>
          <p:nvPr/>
        </p:nvCxnSpPr>
        <p:spPr>
          <a:xfrm>
            <a:off x="1661765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A80A777-35C5-6C58-266F-EAA8A33308D8}"/>
              </a:ext>
            </a:extLst>
          </p:cNvPr>
          <p:cNvCxnSpPr>
            <a:cxnSpLocks/>
          </p:cNvCxnSpPr>
          <p:nvPr/>
        </p:nvCxnSpPr>
        <p:spPr>
          <a:xfrm>
            <a:off x="1661765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144DA14-9D96-B26B-605C-9D596BB647AD}"/>
              </a:ext>
            </a:extLst>
          </p:cNvPr>
          <p:cNvCxnSpPr>
            <a:cxnSpLocks/>
          </p:cNvCxnSpPr>
          <p:nvPr/>
        </p:nvCxnSpPr>
        <p:spPr>
          <a:xfrm>
            <a:off x="1655257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750A821-5A09-19F0-7FE1-E7908DC4A90C}"/>
              </a:ext>
            </a:extLst>
          </p:cNvPr>
          <p:cNvCxnSpPr>
            <a:cxnSpLocks/>
          </p:cNvCxnSpPr>
          <p:nvPr/>
        </p:nvCxnSpPr>
        <p:spPr>
          <a:xfrm>
            <a:off x="1655257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5F8AEFBC-9608-4021-6AF1-E0BAA56CD3F2}"/>
              </a:ext>
            </a:extLst>
          </p:cNvPr>
          <p:cNvSpPr/>
          <p:nvPr/>
        </p:nvSpPr>
        <p:spPr bwMode="auto">
          <a:xfrm>
            <a:off x="768139" y="1264103"/>
            <a:ext cx="231422" cy="228261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BB8F5F7-28F1-5895-2B5B-C32BF07C54E2}"/>
              </a:ext>
            </a:extLst>
          </p:cNvPr>
          <p:cNvSpPr/>
          <p:nvPr/>
        </p:nvSpPr>
        <p:spPr bwMode="auto">
          <a:xfrm>
            <a:off x="11192438" y="1263255"/>
            <a:ext cx="231422" cy="228261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8B6B083-F83A-73AA-AC41-F8312C8CB550}"/>
              </a:ext>
            </a:extLst>
          </p:cNvPr>
          <p:cNvCxnSpPr>
            <a:cxnSpLocks/>
            <a:stCxn id="99" idx="6"/>
            <a:endCxn id="180" idx="1"/>
          </p:cNvCxnSpPr>
          <p:nvPr/>
        </p:nvCxnSpPr>
        <p:spPr>
          <a:xfrm>
            <a:off x="999561" y="1378234"/>
            <a:ext cx="1511640" cy="2106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6FF8889-4AB1-22A6-7C12-FE1D81D5AA8C}"/>
              </a:ext>
            </a:extLst>
          </p:cNvPr>
          <p:cNvCxnSpPr>
            <a:cxnSpLocks/>
            <a:stCxn id="181" idx="3"/>
            <a:endCxn id="100" idx="2"/>
          </p:cNvCxnSpPr>
          <p:nvPr/>
        </p:nvCxnSpPr>
        <p:spPr>
          <a:xfrm flipV="1">
            <a:off x="9684864" y="1377386"/>
            <a:ext cx="1507574" cy="848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6EFEC02-F9DE-6917-4182-E7B608ADDCE2}"/>
              </a:ext>
            </a:extLst>
          </p:cNvPr>
          <p:cNvSpPr/>
          <p:nvPr/>
        </p:nvSpPr>
        <p:spPr bwMode="auto">
          <a:xfrm>
            <a:off x="5479677" y="1224482"/>
            <a:ext cx="1266971" cy="33631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n-US" sz="1000" dirty="0">
                <a:solidFill>
                  <a:schemeClr val="tx1"/>
                </a:solidFill>
              </a:rPr>
              <a:t>Comparator</a:t>
            </a:r>
            <a:endParaRPr lang="en-US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C410E03-3576-4018-D09A-23415990A9E7}"/>
              </a:ext>
            </a:extLst>
          </p:cNvPr>
          <p:cNvCxnSpPr>
            <a:cxnSpLocks/>
          </p:cNvCxnSpPr>
          <p:nvPr/>
        </p:nvCxnSpPr>
        <p:spPr>
          <a:xfrm>
            <a:off x="883850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1A992C9-7AB8-0DA8-DFFD-7428C8672FE6}"/>
              </a:ext>
            </a:extLst>
          </p:cNvPr>
          <p:cNvCxnSpPr>
            <a:cxnSpLocks/>
          </p:cNvCxnSpPr>
          <p:nvPr/>
        </p:nvCxnSpPr>
        <p:spPr>
          <a:xfrm>
            <a:off x="883850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2DC445-365F-C176-F054-D4EEC74B9DD6}"/>
              </a:ext>
            </a:extLst>
          </p:cNvPr>
          <p:cNvCxnSpPr>
            <a:cxnSpLocks/>
          </p:cNvCxnSpPr>
          <p:nvPr/>
        </p:nvCxnSpPr>
        <p:spPr>
          <a:xfrm>
            <a:off x="890358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D9CF180-E5CC-86AA-F270-C16A7892C7CF}"/>
              </a:ext>
            </a:extLst>
          </p:cNvPr>
          <p:cNvCxnSpPr>
            <a:cxnSpLocks/>
          </p:cNvCxnSpPr>
          <p:nvPr/>
        </p:nvCxnSpPr>
        <p:spPr>
          <a:xfrm>
            <a:off x="890358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E202D60-9E78-612B-967E-724AA95163C7}"/>
              </a:ext>
            </a:extLst>
          </p:cNvPr>
          <p:cNvCxnSpPr>
            <a:cxnSpLocks/>
          </p:cNvCxnSpPr>
          <p:nvPr/>
        </p:nvCxnSpPr>
        <p:spPr>
          <a:xfrm>
            <a:off x="890358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90FCF86-3AC1-4C17-233A-B487AC03D018}"/>
              </a:ext>
            </a:extLst>
          </p:cNvPr>
          <p:cNvCxnSpPr>
            <a:cxnSpLocks/>
          </p:cNvCxnSpPr>
          <p:nvPr/>
        </p:nvCxnSpPr>
        <p:spPr>
          <a:xfrm>
            <a:off x="890358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123EB57-182E-8393-D6F6-2C07AB3B5057}"/>
              </a:ext>
            </a:extLst>
          </p:cNvPr>
          <p:cNvCxnSpPr>
            <a:cxnSpLocks/>
          </p:cNvCxnSpPr>
          <p:nvPr/>
        </p:nvCxnSpPr>
        <p:spPr>
          <a:xfrm>
            <a:off x="883850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D2A37F3-A9F4-E60C-16AE-A2AA4D85C597}"/>
              </a:ext>
            </a:extLst>
          </p:cNvPr>
          <p:cNvCxnSpPr>
            <a:cxnSpLocks/>
          </p:cNvCxnSpPr>
          <p:nvPr/>
        </p:nvCxnSpPr>
        <p:spPr>
          <a:xfrm>
            <a:off x="883850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4B6D0DB-7F24-6342-1249-3717ACD03851}"/>
              </a:ext>
            </a:extLst>
          </p:cNvPr>
          <p:cNvCxnSpPr>
            <a:cxnSpLocks/>
          </p:cNvCxnSpPr>
          <p:nvPr/>
        </p:nvCxnSpPr>
        <p:spPr>
          <a:xfrm>
            <a:off x="11018871" y="507641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AA2ACF-2ED5-6BBA-A668-0208E18841F8}"/>
              </a:ext>
            </a:extLst>
          </p:cNvPr>
          <p:cNvCxnSpPr>
            <a:cxnSpLocks/>
          </p:cNvCxnSpPr>
          <p:nvPr/>
        </p:nvCxnSpPr>
        <p:spPr>
          <a:xfrm>
            <a:off x="11018871" y="542753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8D67A0D-C91F-BB79-73D6-3A76212CB2F8}"/>
              </a:ext>
            </a:extLst>
          </p:cNvPr>
          <p:cNvCxnSpPr>
            <a:cxnSpLocks/>
          </p:cNvCxnSpPr>
          <p:nvPr/>
        </p:nvCxnSpPr>
        <p:spPr>
          <a:xfrm>
            <a:off x="11025379" y="40404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BE5CDA3-C892-1142-810F-A2534BAE9173}"/>
              </a:ext>
            </a:extLst>
          </p:cNvPr>
          <p:cNvCxnSpPr>
            <a:cxnSpLocks/>
          </p:cNvCxnSpPr>
          <p:nvPr/>
        </p:nvCxnSpPr>
        <p:spPr>
          <a:xfrm>
            <a:off x="11025379" y="43916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4E5A756-B641-B92B-9E08-EA31D574C006}"/>
              </a:ext>
            </a:extLst>
          </p:cNvPr>
          <p:cNvCxnSpPr>
            <a:cxnSpLocks/>
          </p:cNvCxnSpPr>
          <p:nvPr/>
        </p:nvCxnSpPr>
        <p:spPr>
          <a:xfrm>
            <a:off x="11025379" y="29909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A55C072-F482-DCD6-D69D-4CB987085BBD}"/>
              </a:ext>
            </a:extLst>
          </p:cNvPr>
          <p:cNvCxnSpPr>
            <a:cxnSpLocks/>
          </p:cNvCxnSpPr>
          <p:nvPr/>
        </p:nvCxnSpPr>
        <p:spPr>
          <a:xfrm>
            <a:off x="11025379" y="33421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F61A356-8766-7A90-D6FB-86F2974EDAE1}"/>
              </a:ext>
            </a:extLst>
          </p:cNvPr>
          <p:cNvCxnSpPr>
            <a:cxnSpLocks/>
          </p:cNvCxnSpPr>
          <p:nvPr/>
        </p:nvCxnSpPr>
        <p:spPr>
          <a:xfrm>
            <a:off x="11018871" y="193458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14D392C-0B8E-E9C7-5922-EBD76BDB2D4B}"/>
              </a:ext>
            </a:extLst>
          </p:cNvPr>
          <p:cNvCxnSpPr>
            <a:cxnSpLocks/>
          </p:cNvCxnSpPr>
          <p:nvPr/>
        </p:nvCxnSpPr>
        <p:spPr>
          <a:xfrm>
            <a:off x="11018871" y="2285713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10C31EE-FF82-9AAE-1B0B-105E69C1832C}"/>
              </a:ext>
            </a:extLst>
          </p:cNvPr>
          <p:cNvCxnSpPr>
            <a:cxnSpLocks/>
            <a:stCxn id="100" idx="4"/>
          </p:cNvCxnSpPr>
          <p:nvPr/>
        </p:nvCxnSpPr>
        <p:spPr>
          <a:xfrm>
            <a:off x="11308149" y="1491516"/>
            <a:ext cx="32181" cy="3944986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870D6F9-B071-7875-52B0-FB2E1D3DB5F0}"/>
              </a:ext>
            </a:extLst>
          </p:cNvPr>
          <p:cNvCxnSpPr>
            <a:cxnSpLocks/>
            <a:stCxn id="99" idx="4"/>
          </p:cNvCxnSpPr>
          <p:nvPr/>
        </p:nvCxnSpPr>
        <p:spPr>
          <a:xfrm>
            <a:off x="883850" y="1492364"/>
            <a:ext cx="3646" cy="393864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D0F8D2FE-5C4C-B856-F2D2-44AA5B5FFF2B}"/>
              </a:ext>
            </a:extLst>
          </p:cNvPr>
          <p:cNvSpPr/>
          <p:nvPr/>
        </p:nvSpPr>
        <p:spPr bwMode="auto">
          <a:xfrm>
            <a:off x="1977067" y="181121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FBAED1-B486-C63C-DE31-51FD562C636B}"/>
              </a:ext>
            </a:extLst>
          </p:cNvPr>
          <p:cNvCxnSpPr>
            <a:cxnSpLocks/>
          </p:cNvCxnSpPr>
          <p:nvPr/>
        </p:nvCxnSpPr>
        <p:spPr>
          <a:xfrm>
            <a:off x="2193091" y="193458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CB513082-AFE4-F492-996B-CBF601CC1EDB}"/>
              </a:ext>
            </a:extLst>
          </p:cNvPr>
          <p:cNvSpPr/>
          <p:nvPr/>
        </p:nvSpPr>
        <p:spPr bwMode="auto">
          <a:xfrm>
            <a:off x="1974053" y="2162338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C1A8214-42CB-A9D3-7904-2997FD011C8B}"/>
              </a:ext>
            </a:extLst>
          </p:cNvPr>
          <p:cNvCxnSpPr>
            <a:cxnSpLocks/>
          </p:cNvCxnSpPr>
          <p:nvPr/>
        </p:nvCxnSpPr>
        <p:spPr>
          <a:xfrm>
            <a:off x="2190077" y="2285713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60B345CF-C5F2-FC18-7A67-2845AD71D28F}"/>
              </a:ext>
            </a:extLst>
          </p:cNvPr>
          <p:cNvSpPr/>
          <p:nvPr/>
        </p:nvSpPr>
        <p:spPr bwMode="auto">
          <a:xfrm>
            <a:off x="1980437" y="2862286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8B80588-793B-36C3-53CA-74251A479B7F}"/>
              </a:ext>
            </a:extLst>
          </p:cNvPr>
          <p:cNvCxnSpPr>
            <a:cxnSpLocks/>
          </p:cNvCxnSpPr>
          <p:nvPr/>
        </p:nvCxnSpPr>
        <p:spPr>
          <a:xfrm>
            <a:off x="2196461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AB51A6FF-A342-7A1A-CB9E-CBCBCBCA8266}"/>
              </a:ext>
            </a:extLst>
          </p:cNvPr>
          <p:cNvSpPr/>
          <p:nvPr/>
        </p:nvSpPr>
        <p:spPr bwMode="auto">
          <a:xfrm>
            <a:off x="1980437" y="3209025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0E9D158-77E3-573B-9178-1C789DA0D5A6}"/>
              </a:ext>
            </a:extLst>
          </p:cNvPr>
          <p:cNvCxnSpPr>
            <a:cxnSpLocks/>
          </p:cNvCxnSpPr>
          <p:nvPr/>
        </p:nvCxnSpPr>
        <p:spPr>
          <a:xfrm>
            <a:off x="2196461" y="3332400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CD7F7D58-19F6-5DC8-8315-712F593B75E1}"/>
              </a:ext>
            </a:extLst>
          </p:cNvPr>
          <p:cNvSpPr/>
          <p:nvPr/>
        </p:nvSpPr>
        <p:spPr bwMode="auto">
          <a:xfrm>
            <a:off x="1980437" y="3918521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BF1980D-CA75-CB1F-F4C9-CC26A5FA76CF}"/>
              </a:ext>
            </a:extLst>
          </p:cNvPr>
          <p:cNvCxnSpPr>
            <a:cxnSpLocks/>
          </p:cNvCxnSpPr>
          <p:nvPr/>
        </p:nvCxnSpPr>
        <p:spPr>
          <a:xfrm>
            <a:off x="2196461" y="404189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DD40DE50-EB8A-8E03-BFDC-7037F501E079}"/>
              </a:ext>
            </a:extLst>
          </p:cNvPr>
          <p:cNvSpPr/>
          <p:nvPr/>
        </p:nvSpPr>
        <p:spPr bwMode="auto">
          <a:xfrm>
            <a:off x="1980437" y="4265260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70EB5C8-08D4-8FC2-1DFD-4EAA9F755120}"/>
              </a:ext>
            </a:extLst>
          </p:cNvPr>
          <p:cNvCxnSpPr>
            <a:cxnSpLocks/>
          </p:cNvCxnSpPr>
          <p:nvPr/>
        </p:nvCxnSpPr>
        <p:spPr>
          <a:xfrm>
            <a:off x="2196461" y="438863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B98A15E9-0626-2840-F96E-D639BC4D6CCF}"/>
              </a:ext>
            </a:extLst>
          </p:cNvPr>
          <p:cNvSpPr/>
          <p:nvPr/>
        </p:nvSpPr>
        <p:spPr bwMode="auto">
          <a:xfrm>
            <a:off x="1977067" y="495209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4BBC408-8942-85D5-AD03-C5BBCE32722E}"/>
              </a:ext>
            </a:extLst>
          </p:cNvPr>
          <p:cNvCxnSpPr>
            <a:cxnSpLocks/>
          </p:cNvCxnSpPr>
          <p:nvPr/>
        </p:nvCxnSpPr>
        <p:spPr>
          <a:xfrm>
            <a:off x="2193091" y="507546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7FCEC459-AC94-D9E8-4A81-501D75EEDC90}"/>
              </a:ext>
            </a:extLst>
          </p:cNvPr>
          <p:cNvSpPr/>
          <p:nvPr/>
        </p:nvSpPr>
        <p:spPr bwMode="auto">
          <a:xfrm>
            <a:off x="1977067" y="5298833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446215B-C314-2FF6-F645-E3CC2900CBB9}"/>
              </a:ext>
            </a:extLst>
          </p:cNvPr>
          <p:cNvCxnSpPr>
            <a:cxnSpLocks/>
          </p:cNvCxnSpPr>
          <p:nvPr/>
        </p:nvCxnSpPr>
        <p:spPr>
          <a:xfrm>
            <a:off x="2193091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3DF4765-25DE-21C1-75DF-C1AF26174FBF}"/>
              </a:ext>
            </a:extLst>
          </p:cNvPr>
          <p:cNvCxnSpPr>
            <a:cxnSpLocks/>
          </p:cNvCxnSpPr>
          <p:nvPr/>
        </p:nvCxnSpPr>
        <p:spPr>
          <a:xfrm>
            <a:off x="2979454" y="193458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351A291-123B-B6FD-5F68-3C316E4D0320}"/>
              </a:ext>
            </a:extLst>
          </p:cNvPr>
          <p:cNvCxnSpPr>
            <a:cxnSpLocks/>
          </p:cNvCxnSpPr>
          <p:nvPr/>
        </p:nvCxnSpPr>
        <p:spPr>
          <a:xfrm>
            <a:off x="2984863" y="2276561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091686E-79E1-5F55-8753-1B4E0CEA2437}"/>
              </a:ext>
            </a:extLst>
          </p:cNvPr>
          <p:cNvCxnSpPr>
            <a:cxnSpLocks/>
          </p:cNvCxnSpPr>
          <p:nvPr/>
        </p:nvCxnSpPr>
        <p:spPr>
          <a:xfrm>
            <a:off x="2979454" y="402415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7F8C503-FB03-1751-75FC-36AF5C62C0B6}"/>
              </a:ext>
            </a:extLst>
          </p:cNvPr>
          <p:cNvCxnSpPr>
            <a:cxnSpLocks/>
          </p:cNvCxnSpPr>
          <p:nvPr/>
        </p:nvCxnSpPr>
        <p:spPr>
          <a:xfrm>
            <a:off x="2984863" y="436612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1DB7A0-2FF9-A382-27BD-75D3F6F49C30}"/>
              </a:ext>
            </a:extLst>
          </p:cNvPr>
          <p:cNvCxnSpPr>
            <a:cxnSpLocks/>
          </p:cNvCxnSpPr>
          <p:nvPr/>
        </p:nvCxnSpPr>
        <p:spPr>
          <a:xfrm>
            <a:off x="2974045" y="5071258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1E50BB5-BBD0-4DCB-A9DB-6EF0E3873DE0}"/>
              </a:ext>
            </a:extLst>
          </p:cNvPr>
          <p:cNvCxnSpPr>
            <a:cxnSpLocks/>
          </p:cNvCxnSpPr>
          <p:nvPr/>
        </p:nvCxnSpPr>
        <p:spPr>
          <a:xfrm>
            <a:off x="2979454" y="5413230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941221-77FD-7EDC-2CD1-232BA482EE22}"/>
              </a:ext>
            </a:extLst>
          </p:cNvPr>
          <p:cNvCxnSpPr>
            <a:cxnSpLocks/>
          </p:cNvCxnSpPr>
          <p:nvPr/>
        </p:nvCxnSpPr>
        <p:spPr>
          <a:xfrm>
            <a:off x="2984863" y="298631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608B2CA-8F64-76A7-366E-6A6C6531BF24}"/>
              </a:ext>
            </a:extLst>
          </p:cNvPr>
          <p:cNvCxnSpPr>
            <a:cxnSpLocks/>
          </p:cNvCxnSpPr>
          <p:nvPr/>
        </p:nvCxnSpPr>
        <p:spPr>
          <a:xfrm>
            <a:off x="2990272" y="332828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A5A4E1D-7A8D-6B33-66DF-F5E1881EAC7E}"/>
              </a:ext>
            </a:extLst>
          </p:cNvPr>
          <p:cNvCxnSpPr>
            <a:cxnSpLocks/>
          </p:cNvCxnSpPr>
          <p:nvPr/>
        </p:nvCxnSpPr>
        <p:spPr>
          <a:xfrm>
            <a:off x="9696853" y="5079880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6179785-2264-9CF6-0592-A5E07FF02896}"/>
              </a:ext>
            </a:extLst>
          </p:cNvPr>
          <p:cNvCxnSpPr>
            <a:cxnSpLocks/>
          </p:cNvCxnSpPr>
          <p:nvPr/>
        </p:nvCxnSpPr>
        <p:spPr>
          <a:xfrm>
            <a:off x="9696853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C603C15-91B3-C1DE-1975-091A9AFCA2C8}"/>
              </a:ext>
            </a:extLst>
          </p:cNvPr>
          <p:cNvCxnSpPr>
            <a:cxnSpLocks/>
          </p:cNvCxnSpPr>
          <p:nvPr/>
        </p:nvCxnSpPr>
        <p:spPr>
          <a:xfrm>
            <a:off x="9703361" y="40439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517ECFB-8974-3EA8-C0AB-C5E49D0E9010}"/>
              </a:ext>
            </a:extLst>
          </p:cNvPr>
          <p:cNvCxnSpPr>
            <a:cxnSpLocks/>
          </p:cNvCxnSpPr>
          <p:nvPr/>
        </p:nvCxnSpPr>
        <p:spPr>
          <a:xfrm>
            <a:off x="9703361" y="43950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C558FBC-13F2-59FA-1EEB-7B565E9C2E76}"/>
              </a:ext>
            </a:extLst>
          </p:cNvPr>
          <p:cNvCxnSpPr>
            <a:cxnSpLocks/>
          </p:cNvCxnSpPr>
          <p:nvPr/>
        </p:nvCxnSpPr>
        <p:spPr>
          <a:xfrm>
            <a:off x="9703361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CF0489E-7A65-7ED5-0A21-D6FF4D4D80E5}"/>
              </a:ext>
            </a:extLst>
          </p:cNvPr>
          <p:cNvCxnSpPr>
            <a:cxnSpLocks/>
          </p:cNvCxnSpPr>
          <p:nvPr/>
        </p:nvCxnSpPr>
        <p:spPr>
          <a:xfrm>
            <a:off x="9703361" y="334558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2BA4267-1E1A-C11B-85E5-D400D0E77838}"/>
              </a:ext>
            </a:extLst>
          </p:cNvPr>
          <p:cNvCxnSpPr>
            <a:cxnSpLocks/>
          </p:cNvCxnSpPr>
          <p:nvPr/>
        </p:nvCxnSpPr>
        <p:spPr>
          <a:xfrm>
            <a:off x="9696853" y="19380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8802FCD-4141-A691-3092-029F5BD29FB3}"/>
              </a:ext>
            </a:extLst>
          </p:cNvPr>
          <p:cNvCxnSpPr>
            <a:cxnSpLocks/>
          </p:cNvCxnSpPr>
          <p:nvPr/>
        </p:nvCxnSpPr>
        <p:spPr>
          <a:xfrm>
            <a:off x="9696853" y="22891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B292864E-3D1B-AC30-A9A8-E51A47D8D7F5}"/>
              </a:ext>
            </a:extLst>
          </p:cNvPr>
          <p:cNvSpPr/>
          <p:nvPr/>
        </p:nvSpPr>
        <p:spPr bwMode="auto">
          <a:xfrm>
            <a:off x="10018663" y="182001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5F05377-F5CD-1C9D-C560-A82B34907273}"/>
              </a:ext>
            </a:extLst>
          </p:cNvPr>
          <p:cNvCxnSpPr>
            <a:cxnSpLocks/>
          </p:cNvCxnSpPr>
          <p:nvPr/>
        </p:nvCxnSpPr>
        <p:spPr>
          <a:xfrm>
            <a:off x="10234687" y="194338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33C845AA-FEBE-E073-AA14-FE19D614D84A}"/>
              </a:ext>
            </a:extLst>
          </p:cNvPr>
          <p:cNvSpPr/>
          <p:nvPr/>
        </p:nvSpPr>
        <p:spPr bwMode="auto">
          <a:xfrm>
            <a:off x="10015649" y="2171134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B70B844-C289-5090-36EF-36BB8FEF05D6}"/>
              </a:ext>
            </a:extLst>
          </p:cNvPr>
          <p:cNvCxnSpPr>
            <a:cxnSpLocks/>
          </p:cNvCxnSpPr>
          <p:nvPr/>
        </p:nvCxnSpPr>
        <p:spPr>
          <a:xfrm>
            <a:off x="10231673" y="229450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A5807C3-9844-0B28-FFF3-D2F63397D4AF}"/>
              </a:ext>
            </a:extLst>
          </p:cNvPr>
          <p:cNvSpPr/>
          <p:nvPr/>
        </p:nvSpPr>
        <p:spPr bwMode="auto">
          <a:xfrm>
            <a:off x="10022033" y="2871082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4647506-17E9-7ECB-3BC3-9F910B8F4F7B}"/>
              </a:ext>
            </a:extLst>
          </p:cNvPr>
          <p:cNvCxnSpPr>
            <a:cxnSpLocks/>
          </p:cNvCxnSpPr>
          <p:nvPr/>
        </p:nvCxnSpPr>
        <p:spPr>
          <a:xfrm>
            <a:off x="10238057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B327B7EE-E752-B757-6289-A6CEC01BD5F8}"/>
              </a:ext>
            </a:extLst>
          </p:cNvPr>
          <p:cNvSpPr/>
          <p:nvPr/>
        </p:nvSpPr>
        <p:spPr bwMode="auto">
          <a:xfrm>
            <a:off x="10022033" y="3217821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D18F2B1-A001-010C-0DF2-4378A7A03324}"/>
              </a:ext>
            </a:extLst>
          </p:cNvPr>
          <p:cNvCxnSpPr>
            <a:cxnSpLocks/>
          </p:cNvCxnSpPr>
          <p:nvPr/>
        </p:nvCxnSpPr>
        <p:spPr>
          <a:xfrm>
            <a:off x="10238057" y="3341196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3737E1DC-E73B-0841-9B54-160375AAE033}"/>
              </a:ext>
            </a:extLst>
          </p:cNvPr>
          <p:cNvSpPr/>
          <p:nvPr/>
        </p:nvSpPr>
        <p:spPr bwMode="auto">
          <a:xfrm>
            <a:off x="10022033" y="3927317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DD0D6A9-73C7-66CF-EE2A-A47A32D0D5C3}"/>
              </a:ext>
            </a:extLst>
          </p:cNvPr>
          <p:cNvCxnSpPr>
            <a:cxnSpLocks/>
          </p:cNvCxnSpPr>
          <p:nvPr/>
        </p:nvCxnSpPr>
        <p:spPr>
          <a:xfrm>
            <a:off x="10238057" y="405069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B09F3104-0E26-B4DA-F1A0-3BDFA1BDF93C}"/>
              </a:ext>
            </a:extLst>
          </p:cNvPr>
          <p:cNvSpPr/>
          <p:nvPr/>
        </p:nvSpPr>
        <p:spPr bwMode="auto">
          <a:xfrm>
            <a:off x="10022033" y="4274056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98B09B0-1EBA-188D-A4FB-7EA2425F1456}"/>
              </a:ext>
            </a:extLst>
          </p:cNvPr>
          <p:cNvCxnSpPr>
            <a:cxnSpLocks/>
          </p:cNvCxnSpPr>
          <p:nvPr/>
        </p:nvCxnSpPr>
        <p:spPr>
          <a:xfrm>
            <a:off x="10238057" y="439743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FDD8ED24-0B0E-CB7E-1A88-3849B7EA70C8}"/>
              </a:ext>
            </a:extLst>
          </p:cNvPr>
          <p:cNvSpPr/>
          <p:nvPr/>
        </p:nvSpPr>
        <p:spPr bwMode="auto">
          <a:xfrm>
            <a:off x="10018663" y="496089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4E46975-CA6E-E01E-8DAD-A99A8B8F4982}"/>
              </a:ext>
            </a:extLst>
          </p:cNvPr>
          <p:cNvCxnSpPr>
            <a:cxnSpLocks/>
          </p:cNvCxnSpPr>
          <p:nvPr/>
        </p:nvCxnSpPr>
        <p:spPr>
          <a:xfrm>
            <a:off x="10234687" y="508426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6BD2AADF-6C15-1763-4FAD-43F15124D562}"/>
              </a:ext>
            </a:extLst>
          </p:cNvPr>
          <p:cNvSpPr/>
          <p:nvPr/>
        </p:nvSpPr>
        <p:spPr bwMode="auto">
          <a:xfrm>
            <a:off x="10018663" y="5307629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0BFCB44-2D74-B865-6EF2-CAD781DFAAC1}"/>
              </a:ext>
            </a:extLst>
          </p:cNvPr>
          <p:cNvCxnSpPr>
            <a:cxnSpLocks/>
          </p:cNvCxnSpPr>
          <p:nvPr/>
        </p:nvCxnSpPr>
        <p:spPr>
          <a:xfrm>
            <a:off x="10234687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AE76FD9-9566-C01E-C7C7-40AC937A0301}"/>
              </a:ext>
            </a:extLst>
          </p:cNvPr>
          <p:cNvCxnSpPr>
            <a:cxnSpLocks/>
          </p:cNvCxnSpPr>
          <p:nvPr/>
        </p:nvCxnSpPr>
        <p:spPr>
          <a:xfrm>
            <a:off x="8557785" y="1943567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4F497A3D-2885-6D6D-8A37-6229F81F886A}"/>
              </a:ext>
            </a:extLst>
          </p:cNvPr>
          <p:cNvCxnSpPr>
            <a:cxnSpLocks/>
          </p:cNvCxnSpPr>
          <p:nvPr/>
        </p:nvCxnSpPr>
        <p:spPr>
          <a:xfrm>
            <a:off x="8563194" y="2285539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5ECFC5E-350C-2277-19B4-37C9396FBECB}"/>
              </a:ext>
            </a:extLst>
          </p:cNvPr>
          <p:cNvCxnSpPr>
            <a:cxnSpLocks/>
          </p:cNvCxnSpPr>
          <p:nvPr/>
        </p:nvCxnSpPr>
        <p:spPr>
          <a:xfrm>
            <a:off x="8557785" y="403313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044975D-23EA-14ED-FB8A-E0E6F44EA082}"/>
              </a:ext>
            </a:extLst>
          </p:cNvPr>
          <p:cNvCxnSpPr>
            <a:cxnSpLocks/>
          </p:cNvCxnSpPr>
          <p:nvPr/>
        </p:nvCxnSpPr>
        <p:spPr>
          <a:xfrm>
            <a:off x="8563194" y="437510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DDED85C-B4F5-136A-3271-9F8CAA33E1C7}"/>
              </a:ext>
            </a:extLst>
          </p:cNvPr>
          <p:cNvCxnSpPr>
            <a:cxnSpLocks/>
          </p:cNvCxnSpPr>
          <p:nvPr/>
        </p:nvCxnSpPr>
        <p:spPr>
          <a:xfrm>
            <a:off x="8552376" y="5080236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31E28FA-93B6-77FC-FD35-EE61973236C9}"/>
              </a:ext>
            </a:extLst>
          </p:cNvPr>
          <p:cNvCxnSpPr>
            <a:cxnSpLocks/>
          </p:cNvCxnSpPr>
          <p:nvPr/>
        </p:nvCxnSpPr>
        <p:spPr>
          <a:xfrm>
            <a:off x="8557785" y="5422208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7DD3875-9B7B-0244-5DC1-33F5F6CDF384}"/>
              </a:ext>
            </a:extLst>
          </p:cNvPr>
          <p:cNvCxnSpPr>
            <a:cxnSpLocks/>
          </p:cNvCxnSpPr>
          <p:nvPr/>
        </p:nvCxnSpPr>
        <p:spPr>
          <a:xfrm>
            <a:off x="8563194" y="2995293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FEF4709-9DE2-A684-617B-D8F8B283E09D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568603" y="3354304"/>
            <a:ext cx="657461" cy="351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8037CB9D-4324-E6CA-7F59-0CBE1215D559}"/>
              </a:ext>
            </a:extLst>
          </p:cNvPr>
          <p:cNvSpPr txBox="1"/>
          <p:nvPr/>
        </p:nvSpPr>
        <p:spPr bwMode="auto">
          <a:xfrm>
            <a:off x="1118534" y="1119801"/>
            <a:ext cx="746999" cy="2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baseline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Encoding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F55815B-3DAB-BBBD-EAA6-938B11D5F631}"/>
              </a:ext>
            </a:extLst>
          </p:cNvPr>
          <p:cNvSpPr txBox="1"/>
          <p:nvPr/>
        </p:nvSpPr>
        <p:spPr bwMode="auto">
          <a:xfrm>
            <a:off x="10424788" y="1099762"/>
            <a:ext cx="756617" cy="2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baseline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Decoding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BEEAA6A-AEA9-76B2-9A39-32FB13087E88}"/>
              </a:ext>
            </a:extLst>
          </p:cNvPr>
          <p:cNvSpPr/>
          <p:nvPr/>
        </p:nvSpPr>
        <p:spPr bwMode="auto">
          <a:xfrm>
            <a:off x="2511201" y="1228166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in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9B67A52-004C-0667-4C0D-917F88139B7C}"/>
              </a:ext>
            </a:extLst>
          </p:cNvPr>
          <p:cNvSpPr/>
          <p:nvPr/>
        </p:nvSpPr>
        <p:spPr bwMode="auto">
          <a:xfrm>
            <a:off x="9222020" y="122606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out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4DF06E2-F362-BDE4-408A-8F5C35259B64}"/>
              </a:ext>
            </a:extLst>
          </p:cNvPr>
          <p:cNvCxnSpPr>
            <a:cxnSpLocks/>
            <a:stCxn id="180" idx="3"/>
            <a:endCxn id="103" idx="1"/>
          </p:cNvCxnSpPr>
          <p:nvPr/>
        </p:nvCxnSpPr>
        <p:spPr>
          <a:xfrm>
            <a:off x="2974045" y="1380340"/>
            <a:ext cx="2505632" cy="123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5CA77F2-F877-EC94-5F1F-02DF4E66BCD2}"/>
              </a:ext>
            </a:extLst>
          </p:cNvPr>
          <p:cNvCxnSpPr>
            <a:cxnSpLocks/>
            <a:stCxn id="103" idx="3"/>
            <a:endCxn id="181" idx="1"/>
          </p:cNvCxnSpPr>
          <p:nvPr/>
        </p:nvCxnSpPr>
        <p:spPr>
          <a:xfrm flipV="1">
            <a:off x="6746648" y="1378234"/>
            <a:ext cx="2475372" cy="144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08CA1E82-EA9B-6A3C-8EE1-FD39F8093B3B}"/>
                  </a:ext>
                </a:extLst>
              </p:cNvPr>
              <p:cNvSpPr txBox="1"/>
              <p:nvPr/>
            </p:nvSpPr>
            <p:spPr bwMode="auto">
              <a:xfrm>
                <a:off x="7211281" y="1568197"/>
                <a:ext cx="6082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kern="0" baseline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08CA1E82-EA9B-6A3C-8EE1-FD39F8093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1281" y="1568197"/>
                <a:ext cx="608238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F48B37D9-1938-6A4C-D5C8-5A263BCBC6BD}"/>
                  </a:ext>
                </a:extLst>
              </p:cNvPr>
              <p:cNvSpPr txBox="1"/>
              <p:nvPr/>
            </p:nvSpPr>
            <p:spPr bwMode="auto">
              <a:xfrm>
                <a:off x="7150627" y="2076316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F48B37D9-1938-6A4C-D5C8-5A263BCBC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0627" y="2076316"/>
                <a:ext cx="719692" cy="338554"/>
              </a:xfrm>
              <a:prstGeom prst="rect">
                <a:avLst/>
              </a:prstGeom>
              <a:blipFill>
                <a:blip r:embed="rId20"/>
                <a:stretch>
                  <a:fillRect b="-54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49F7C9E4-CDBC-A966-A6EE-AC87D27B26DF}"/>
                  </a:ext>
                </a:extLst>
              </p:cNvPr>
              <p:cNvSpPr txBox="1"/>
              <p:nvPr/>
            </p:nvSpPr>
            <p:spPr bwMode="auto">
              <a:xfrm>
                <a:off x="8384286" y="2451434"/>
                <a:ext cx="102056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49F7C9E4-CDBC-A966-A6EE-AC87D27B2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4286" y="2451434"/>
                <a:ext cx="1020566" cy="338554"/>
              </a:xfrm>
              <a:prstGeom prst="rect">
                <a:avLst/>
              </a:prstGeom>
              <a:blipFill>
                <a:blip r:embed="rId21"/>
                <a:stretch>
                  <a:fillRect b="-53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E858DA81-E0B9-B3E8-879A-21CDE1FB90F1}"/>
                  </a:ext>
                </a:extLst>
              </p:cNvPr>
              <p:cNvSpPr txBox="1"/>
              <p:nvPr/>
            </p:nvSpPr>
            <p:spPr bwMode="auto">
              <a:xfrm>
                <a:off x="8387802" y="1464854"/>
                <a:ext cx="102056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E858DA81-E0B9-B3E8-879A-21CDE1FB9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7802" y="1464854"/>
                <a:ext cx="1020566" cy="338554"/>
              </a:xfrm>
              <a:prstGeom prst="rect">
                <a:avLst/>
              </a:prstGeom>
              <a:blipFill>
                <a:blip r:embed="rId22"/>
                <a:stretch>
                  <a:fillRect b="-53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E1012638-E1DE-D220-5E0A-7B37A9DBEBD6}"/>
                  </a:ext>
                </a:extLst>
              </p:cNvPr>
              <p:cNvSpPr txBox="1"/>
              <p:nvPr/>
            </p:nvSpPr>
            <p:spPr bwMode="auto">
              <a:xfrm>
                <a:off x="11136560" y="1481456"/>
                <a:ext cx="102056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E1012638-E1DE-D220-5E0A-7B37A9DBE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36560" y="1481456"/>
                <a:ext cx="102056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7D78A0-E35E-A646-82E1-A312D2225F41}"/>
                  </a:ext>
                </a:extLst>
              </p:cNvPr>
              <p:cNvSpPr txBox="1"/>
              <p:nvPr/>
            </p:nvSpPr>
            <p:spPr bwMode="auto">
              <a:xfrm>
                <a:off x="4542870" y="6156012"/>
                <a:ext cx="42615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can not be the same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7D78A0-E35E-A646-82E1-A312D222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870" y="6156012"/>
                <a:ext cx="4261559" cy="369332"/>
              </a:xfrm>
              <a:prstGeom prst="rect">
                <a:avLst/>
              </a:prstGeom>
              <a:blipFill>
                <a:blip r:embed="rId24"/>
                <a:stretch>
                  <a:fillRect t="-10000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096D798E-AF7C-23B1-A881-751F74D22279}"/>
              </a:ext>
            </a:extLst>
          </p:cNvPr>
          <p:cNvSpPr/>
          <p:nvPr/>
        </p:nvSpPr>
        <p:spPr bwMode="auto">
          <a:xfrm>
            <a:off x="4072805" y="6238100"/>
            <a:ext cx="360040" cy="252376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91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96439-C9FA-05DA-8FAB-ECF704D7B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8310D-42CE-48CF-366C-8B0BC08FE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ED31-346C-C6EE-16B2-E421F1FA6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BF693-0C36-73DF-F25F-61817570BC3D}"/>
              </a:ext>
            </a:extLst>
          </p:cNvPr>
          <p:cNvSpPr/>
          <p:nvPr/>
        </p:nvSpPr>
        <p:spPr bwMode="auto">
          <a:xfrm>
            <a:off x="3659349" y="176154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E90499-FF24-9A77-80FD-D39C1C7A1795}"/>
              </a:ext>
            </a:extLst>
          </p:cNvPr>
          <p:cNvSpPr/>
          <p:nvPr/>
        </p:nvSpPr>
        <p:spPr bwMode="auto">
          <a:xfrm>
            <a:off x="5896430" y="1782603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9917C-C8D0-FE26-27FC-6C67E812C60D}"/>
              </a:ext>
            </a:extLst>
          </p:cNvPr>
          <p:cNvSpPr/>
          <p:nvPr/>
        </p:nvSpPr>
        <p:spPr bwMode="auto">
          <a:xfrm>
            <a:off x="8133511" y="1761544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2E6E3B-0D18-EBE9-AE46-6F81FFED40A8}"/>
              </a:ext>
            </a:extLst>
          </p:cNvPr>
          <p:cNvSpPr/>
          <p:nvPr/>
        </p:nvSpPr>
        <p:spPr bwMode="auto">
          <a:xfrm>
            <a:off x="3659349" y="281435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5008DE-1BD8-0DB4-BE77-BC42AB4F0675}"/>
              </a:ext>
            </a:extLst>
          </p:cNvPr>
          <p:cNvSpPr/>
          <p:nvPr/>
        </p:nvSpPr>
        <p:spPr bwMode="auto">
          <a:xfrm>
            <a:off x="5896430" y="283541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A7CA1D-7A74-4715-F437-DA1A7432AFDF}"/>
              </a:ext>
            </a:extLst>
          </p:cNvPr>
          <p:cNvSpPr/>
          <p:nvPr/>
        </p:nvSpPr>
        <p:spPr bwMode="auto">
          <a:xfrm>
            <a:off x="8133511" y="2814359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7B98C3-24CA-805C-27D8-D0E7CC744E5C}"/>
              </a:ext>
            </a:extLst>
          </p:cNvPr>
          <p:cNvSpPr/>
          <p:nvPr/>
        </p:nvSpPr>
        <p:spPr bwMode="auto">
          <a:xfrm>
            <a:off x="3653940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20AA6-3B97-AB8E-0447-1556D32DADC4}"/>
              </a:ext>
            </a:extLst>
          </p:cNvPr>
          <p:cNvSpPr/>
          <p:nvPr/>
        </p:nvSpPr>
        <p:spPr bwMode="auto">
          <a:xfrm>
            <a:off x="5891021" y="3888233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FA5860-4429-98FF-30DF-54E19AFA70E6}"/>
              </a:ext>
            </a:extLst>
          </p:cNvPr>
          <p:cNvSpPr/>
          <p:nvPr/>
        </p:nvSpPr>
        <p:spPr bwMode="auto">
          <a:xfrm>
            <a:off x="8128102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4FB4339-EA06-AF17-6D37-81659144BE68}"/>
                  </a:ext>
                </a:extLst>
              </p:cNvPr>
              <p:cNvSpPr/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3549C6-0B41-9842-AD06-A1FD35E7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A9CFF6-A59A-558E-BDD9-19D866B2F613}"/>
                  </a:ext>
                </a:extLst>
              </p:cNvPr>
              <p:cNvSpPr/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3A4BCA-1C61-30AF-E1B3-FF5496E70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3D386A4-072E-9E8F-04C8-59981F99AB3F}"/>
              </a:ext>
            </a:extLst>
          </p:cNvPr>
          <p:cNvSpPr/>
          <p:nvPr/>
        </p:nvSpPr>
        <p:spPr bwMode="auto">
          <a:xfrm>
            <a:off x="3653940" y="491998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215ABE-E273-18AA-8F32-272EC71F7FB4}"/>
              </a:ext>
            </a:extLst>
          </p:cNvPr>
          <p:cNvSpPr/>
          <p:nvPr/>
        </p:nvSpPr>
        <p:spPr bwMode="auto">
          <a:xfrm>
            <a:off x="5891021" y="494104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AC5B6-4EE2-6339-3FA5-3CAA975039F5}"/>
              </a:ext>
            </a:extLst>
          </p:cNvPr>
          <p:cNvSpPr/>
          <p:nvPr/>
        </p:nvSpPr>
        <p:spPr bwMode="auto">
          <a:xfrm>
            <a:off x="8128102" y="491998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1A81A1-99EB-BD31-1128-B30D94E36903}"/>
                  </a:ext>
                </a:extLst>
              </p:cNvPr>
              <p:cNvSpPr/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7E7CF-9B96-117F-F72D-B05320EC2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62D25D-7853-2821-58D4-5B7961093053}"/>
                  </a:ext>
                </a:extLst>
              </p:cNvPr>
              <p:cNvSpPr/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287CBA-6A46-9F55-276B-9D5507051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FB43D51-4F81-7E99-9D14-EAD03E1013BE}"/>
                  </a:ext>
                </a:extLst>
              </p:cNvPr>
              <p:cNvSpPr/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2861DD-F36E-F939-24E8-746882976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DC33B41-8EB0-469A-9D27-F4974B236F8F}"/>
                  </a:ext>
                </a:extLst>
              </p:cNvPr>
              <p:cNvSpPr/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FB3BD2-7E87-A713-1C05-4EF42A6E7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69B5E51-CA60-9922-547C-D2C1C5E9C8D3}"/>
                  </a:ext>
                </a:extLst>
              </p:cNvPr>
              <p:cNvSpPr/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70575B-E3A5-1EFA-32FB-99E0C6FE1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FD291A7-D05C-75B8-00EE-128E3CBF2A37}"/>
                  </a:ext>
                </a:extLst>
              </p:cNvPr>
              <p:cNvSpPr/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C27414-7E6F-243D-4EB1-38EAC9276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0A7F8F5-F6B3-5D1C-0677-91AE1E973B1A}"/>
                  </a:ext>
                </a:extLst>
              </p:cNvPr>
              <p:cNvSpPr/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42C0C1-C764-1F46-EE34-EAE2B5E9A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B540400-CB10-8DC3-68C0-FE7333991601}"/>
                  </a:ext>
                </a:extLst>
              </p:cNvPr>
              <p:cNvSpPr/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0F743A-1738-0F76-B028-361CE86E6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6456624-BD50-2D3C-BAB4-A55110AC7BF6}"/>
                  </a:ext>
                </a:extLst>
              </p:cNvPr>
              <p:cNvSpPr/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6456624-BD50-2D3C-BAB4-A55110AC7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8DA1A0-E8D2-75B0-E57A-D85EBEBFD99B}"/>
                  </a:ext>
                </a:extLst>
              </p:cNvPr>
              <p:cNvSpPr/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8DA1A0-E8D2-75B0-E57A-D85EBEBFD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B74BBD3-B36B-352B-3933-F0DE97C3ADD0}"/>
                  </a:ext>
                </a:extLst>
              </p:cNvPr>
              <p:cNvSpPr/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75E3B4B-C8FB-F9EC-E2F3-CDA6EE868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217565-EDEC-0990-BA73-DA1F6FD637DA}"/>
                  </a:ext>
                </a:extLst>
              </p:cNvPr>
              <p:cNvSpPr/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2FA858-478D-43C0-6C8E-8111B5327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152225A-EFA5-F9F6-CD4B-4B8038DB762D}"/>
                  </a:ext>
                </a:extLst>
              </p:cNvPr>
              <p:cNvSpPr/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98A5AF3-2FDB-69B8-BC59-45314C233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BC4ACC-A262-6F25-8C9F-EC1503BF6105}"/>
                  </a:ext>
                </a:extLst>
              </p:cNvPr>
              <p:cNvSpPr/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1607BD-CBAB-FD9B-88EB-F6CA5AF35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67CBEE-6F35-49BA-6DED-5C511BB8B67B}"/>
              </a:ext>
            </a:extLst>
          </p:cNvPr>
          <p:cNvCxnSpPr>
            <a:cxnSpLocks/>
          </p:cNvCxnSpPr>
          <p:nvPr/>
        </p:nvCxnSpPr>
        <p:spPr>
          <a:xfrm>
            <a:off x="4078214" y="1914097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B00CD3-9C78-91CD-31CD-606FB84785D8}"/>
              </a:ext>
            </a:extLst>
          </p:cNvPr>
          <p:cNvCxnSpPr>
            <a:cxnSpLocks/>
          </p:cNvCxnSpPr>
          <p:nvPr/>
        </p:nvCxnSpPr>
        <p:spPr>
          <a:xfrm>
            <a:off x="6320704" y="192662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285959A-E74B-00F6-8627-51B1245807FF}"/>
              </a:ext>
            </a:extLst>
          </p:cNvPr>
          <p:cNvCxnSpPr>
            <a:cxnSpLocks/>
          </p:cNvCxnSpPr>
          <p:nvPr/>
        </p:nvCxnSpPr>
        <p:spPr>
          <a:xfrm>
            <a:off x="4072805" y="539670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2326C7-EC6B-8E15-53CE-C0D6945366DC}"/>
              </a:ext>
            </a:extLst>
          </p:cNvPr>
          <p:cNvCxnSpPr>
            <a:cxnSpLocks/>
          </p:cNvCxnSpPr>
          <p:nvPr/>
        </p:nvCxnSpPr>
        <p:spPr>
          <a:xfrm>
            <a:off x="6315295" y="5409228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31FCB8-3FD4-ACD5-142C-09B3F0BDE1D5}"/>
              </a:ext>
            </a:extLst>
          </p:cNvPr>
          <p:cNvCxnSpPr>
            <a:cxnSpLocks/>
          </p:cNvCxnSpPr>
          <p:nvPr/>
        </p:nvCxnSpPr>
        <p:spPr>
          <a:xfrm>
            <a:off x="4083623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DAEC293-C9E1-4BD0-361E-9CBEAFC4F531}"/>
              </a:ext>
            </a:extLst>
          </p:cNvPr>
          <p:cNvCxnSpPr>
            <a:cxnSpLocks/>
          </p:cNvCxnSpPr>
          <p:nvPr/>
        </p:nvCxnSpPr>
        <p:spPr>
          <a:xfrm>
            <a:off x="4083623" y="29762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0E1450-2704-ACF0-D927-E9522EECF8A9}"/>
              </a:ext>
            </a:extLst>
          </p:cNvPr>
          <p:cNvCxnSpPr>
            <a:cxnSpLocks/>
          </p:cNvCxnSpPr>
          <p:nvPr/>
        </p:nvCxnSpPr>
        <p:spPr>
          <a:xfrm>
            <a:off x="4078214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85CA51-4595-7C58-99C1-7B4B6DA0CF2A}"/>
              </a:ext>
            </a:extLst>
          </p:cNvPr>
          <p:cNvCxnSpPr>
            <a:cxnSpLocks/>
          </p:cNvCxnSpPr>
          <p:nvPr/>
        </p:nvCxnSpPr>
        <p:spPr>
          <a:xfrm>
            <a:off x="4072805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FCAAFB-CBF6-AD72-CD38-A733D78A5EFC}"/>
              </a:ext>
            </a:extLst>
          </p:cNvPr>
          <p:cNvCxnSpPr>
            <a:cxnSpLocks/>
          </p:cNvCxnSpPr>
          <p:nvPr/>
        </p:nvCxnSpPr>
        <p:spPr>
          <a:xfrm>
            <a:off x="4078214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822193-3D47-904A-626D-BC1320AB4C39}"/>
              </a:ext>
            </a:extLst>
          </p:cNvPr>
          <p:cNvCxnSpPr>
            <a:cxnSpLocks/>
          </p:cNvCxnSpPr>
          <p:nvPr/>
        </p:nvCxnSpPr>
        <p:spPr>
          <a:xfrm>
            <a:off x="4072805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98CBE7-D45F-785F-982F-B8DEDA57A772}"/>
              </a:ext>
            </a:extLst>
          </p:cNvPr>
          <p:cNvCxnSpPr>
            <a:cxnSpLocks/>
          </p:cNvCxnSpPr>
          <p:nvPr/>
        </p:nvCxnSpPr>
        <p:spPr>
          <a:xfrm>
            <a:off x="5582458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18526-D9A6-D551-B708-BD8A96E5C867}"/>
              </a:ext>
            </a:extLst>
          </p:cNvPr>
          <p:cNvCxnSpPr>
            <a:cxnSpLocks/>
          </p:cNvCxnSpPr>
          <p:nvPr/>
        </p:nvCxnSpPr>
        <p:spPr>
          <a:xfrm>
            <a:off x="5582458" y="43916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342942-0815-6CE7-E2C4-213C6A45D959}"/>
              </a:ext>
            </a:extLst>
          </p:cNvPr>
          <p:cNvCxnSpPr>
            <a:cxnSpLocks/>
          </p:cNvCxnSpPr>
          <p:nvPr/>
        </p:nvCxnSpPr>
        <p:spPr>
          <a:xfrm>
            <a:off x="5582458" y="40257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78E444-9B6E-E3AD-7150-DBFA3359D410}"/>
              </a:ext>
            </a:extLst>
          </p:cNvPr>
          <p:cNvCxnSpPr>
            <a:cxnSpLocks/>
          </p:cNvCxnSpPr>
          <p:nvPr/>
        </p:nvCxnSpPr>
        <p:spPr>
          <a:xfrm>
            <a:off x="5582458" y="332942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44E0B2-C228-6BED-2425-B5772D452FBB}"/>
              </a:ext>
            </a:extLst>
          </p:cNvPr>
          <p:cNvCxnSpPr>
            <a:cxnSpLocks/>
          </p:cNvCxnSpPr>
          <p:nvPr/>
        </p:nvCxnSpPr>
        <p:spPr>
          <a:xfrm>
            <a:off x="5582458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7D04CA-EA49-5B81-D041-D9A235AFE094}"/>
              </a:ext>
            </a:extLst>
          </p:cNvPr>
          <p:cNvCxnSpPr>
            <a:cxnSpLocks/>
          </p:cNvCxnSpPr>
          <p:nvPr/>
        </p:nvCxnSpPr>
        <p:spPr>
          <a:xfrm>
            <a:off x="5582458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D339995-B9C8-E675-F778-31FC368B7D12}"/>
              </a:ext>
            </a:extLst>
          </p:cNvPr>
          <p:cNvCxnSpPr>
            <a:cxnSpLocks/>
          </p:cNvCxnSpPr>
          <p:nvPr/>
        </p:nvCxnSpPr>
        <p:spPr>
          <a:xfrm>
            <a:off x="6331521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3A08D67-B88C-CD49-4E90-42D172FDFC77}"/>
              </a:ext>
            </a:extLst>
          </p:cNvPr>
          <p:cNvCxnSpPr>
            <a:cxnSpLocks/>
          </p:cNvCxnSpPr>
          <p:nvPr/>
        </p:nvCxnSpPr>
        <p:spPr>
          <a:xfrm>
            <a:off x="6331521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A22B27-0E38-3CE6-5ADB-FFAF04A71D93}"/>
              </a:ext>
            </a:extLst>
          </p:cNvPr>
          <p:cNvCxnSpPr>
            <a:cxnSpLocks/>
          </p:cNvCxnSpPr>
          <p:nvPr/>
        </p:nvCxnSpPr>
        <p:spPr>
          <a:xfrm>
            <a:off x="6326113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79A3C1-0197-1365-B9E2-45AE64685495}"/>
              </a:ext>
            </a:extLst>
          </p:cNvPr>
          <p:cNvCxnSpPr>
            <a:cxnSpLocks/>
          </p:cNvCxnSpPr>
          <p:nvPr/>
        </p:nvCxnSpPr>
        <p:spPr>
          <a:xfrm>
            <a:off x="6320704" y="40257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C81239C-2730-6A72-8FF0-A761D56CF1AE}"/>
              </a:ext>
            </a:extLst>
          </p:cNvPr>
          <p:cNvCxnSpPr>
            <a:cxnSpLocks/>
          </p:cNvCxnSpPr>
          <p:nvPr/>
        </p:nvCxnSpPr>
        <p:spPr>
          <a:xfrm>
            <a:off x="6326113" y="4388635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ADF2C7B-A589-2D5F-E475-56BFA4BBA613}"/>
              </a:ext>
            </a:extLst>
          </p:cNvPr>
          <p:cNvCxnSpPr>
            <a:cxnSpLocks/>
          </p:cNvCxnSpPr>
          <p:nvPr/>
        </p:nvCxnSpPr>
        <p:spPr>
          <a:xfrm>
            <a:off x="6320704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2E32B3-CE1E-7EF9-D2E4-D71644AFC974}"/>
              </a:ext>
            </a:extLst>
          </p:cNvPr>
          <p:cNvCxnSpPr>
            <a:cxnSpLocks/>
          </p:cNvCxnSpPr>
          <p:nvPr/>
        </p:nvCxnSpPr>
        <p:spPr>
          <a:xfrm>
            <a:off x="7819539" y="2279920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DEDF698-B485-1872-1814-5258C0CE5C03}"/>
              </a:ext>
            </a:extLst>
          </p:cNvPr>
          <p:cNvCxnSpPr>
            <a:cxnSpLocks/>
          </p:cNvCxnSpPr>
          <p:nvPr/>
        </p:nvCxnSpPr>
        <p:spPr>
          <a:xfrm>
            <a:off x="7819539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8513501-1029-AC55-24F2-41179DFC6B6E}"/>
              </a:ext>
            </a:extLst>
          </p:cNvPr>
          <p:cNvCxnSpPr>
            <a:cxnSpLocks/>
          </p:cNvCxnSpPr>
          <p:nvPr/>
        </p:nvCxnSpPr>
        <p:spPr>
          <a:xfrm>
            <a:off x="7814130" y="3342112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00108F-0E8B-54B5-8ADD-DB0948BE7AF0}"/>
              </a:ext>
            </a:extLst>
          </p:cNvPr>
          <p:cNvCxnSpPr>
            <a:cxnSpLocks/>
          </p:cNvCxnSpPr>
          <p:nvPr/>
        </p:nvCxnSpPr>
        <p:spPr>
          <a:xfrm>
            <a:off x="7808721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2A7B257-7392-F059-B8DD-785D807A10FF}"/>
              </a:ext>
            </a:extLst>
          </p:cNvPr>
          <p:cNvCxnSpPr>
            <a:cxnSpLocks/>
          </p:cNvCxnSpPr>
          <p:nvPr/>
        </p:nvCxnSpPr>
        <p:spPr>
          <a:xfrm>
            <a:off x="7814130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654A1C2-3B51-C6E0-A3E1-B7F1A823F4D9}"/>
              </a:ext>
            </a:extLst>
          </p:cNvPr>
          <p:cNvCxnSpPr>
            <a:cxnSpLocks/>
          </p:cNvCxnSpPr>
          <p:nvPr/>
        </p:nvCxnSpPr>
        <p:spPr>
          <a:xfrm>
            <a:off x="7808721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EB76D14-8C62-ECE1-0E2E-DE8747F7FBA9}"/>
              </a:ext>
            </a:extLst>
          </p:cNvPr>
          <p:cNvCxnSpPr>
            <a:cxnSpLocks/>
          </p:cNvCxnSpPr>
          <p:nvPr/>
        </p:nvCxnSpPr>
        <p:spPr>
          <a:xfrm>
            <a:off x="4392186" y="227992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CA98E2-4F54-762D-DB89-F443CAD12039}"/>
              </a:ext>
            </a:extLst>
          </p:cNvPr>
          <p:cNvCxnSpPr>
            <a:cxnSpLocks/>
          </p:cNvCxnSpPr>
          <p:nvPr/>
        </p:nvCxnSpPr>
        <p:spPr>
          <a:xfrm>
            <a:off x="4387094" y="2972001"/>
            <a:ext cx="1190272" cy="105081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00931D-B4E3-B6FB-4019-EE8F5850F4F9}"/>
              </a:ext>
            </a:extLst>
          </p:cNvPr>
          <p:cNvCxnSpPr>
            <a:cxnSpLocks/>
          </p:cNvCxnSpPr>
          <p:nvPr/>
        </p:nvCxnSpPr>
        <p:spPr>
          <a:xfrm>
            <a:off x="4375721" y="3345090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0624C00-5466-00F5-DB1B-E3AD340F100B}"/>
              </a:ext>
            </a:extLst>
          </p:cNvPr>
          <p:cNvCxnSpPr>
            <a:cxnSpLocks/>
          </p:cNvCxnSpPr>
          <p:nvPr/>
        </p:nvCxnSpPr>
        <p:spPr>
          <a:xfrm flipV="1">
            <a:off x="4360730" y="2282733"/>
            <a:ext cx="1239397" cy="174007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4B9C71B-AED3-72DA-89A9-6885A20BC75E}"/>
              </a:ext>
            </a:extLst>
          </p:cNvPr>
          <p:cNvCxnSpPr>
            <a:cxnSpLocks/>
          </p:cNvCxnSpPr>
          <p:nvPr/>
        </p:nvCxnSpPr>
        <p:spPr>
          <a:xfrm flipV="1">
            <a:off x="4381368" y="3329421"/>
            <a:ext cx="1195998" cy="105623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7F3A95C-0A1C-4404-AC44-FC6449D75352}"/>
              </a:ext>
            </a:extLst>
          </p:cNvPr>
          <p:cNvCxnSpPr>
            <a:cxnSpLocks/>
          </p:cNvCxnSpPr>
          <p:nvPr/>
        </p:nvCxnSpPr>
        <p:spPr>
          <a:xfrm flipV="1">
            <a:off x="4381368" y="4388635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9E975F9-7CFE-8A4F-7C52-9D8877C57700}"/>
              </a:ext>
            </a:extLst>
          </p:cNvPr>
          <p:cNvCxnSpPr>
            <a:cxnSpLocks/>
          </p:cNvCxnSpPr>
          <p:nvPr/>
        </p:nvCxnSpPr>
        <p:spPr>
          <a:xfrm>
            <a:off x="6629247" y="228290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F6CEFA7-0EB2-2656-B5D7-C3ECD2BA50B3}"/>
              </a:ext>
            </a:extLst>
          </p:cNvPr>
          <p:cNvCxnSpPr>
            <a:cxnSpLocks/>
          </p:cNvCxnSpPr>
          <p:nvPr/>
        </p:nvCxnSpPr>
        <p:spPr>
          <a:xfrm>
            <a:off x="6624155" y="2974981"/>
            <a:ext cx="1190272" cy="105081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577729D-9F42-6DB7-61A1-53535CA7DABB}"/>
              </a:ext>
            </a:extLst>
          </p:cNvPr>
          <p:cNvCxnSpPr>
            <a:cxnSpLocks/>
          </p:cNvCxnSpPr>
          <p:nvPr/>
        </p:nvCxnSpPr>
        <p:spPr>
          <a:xfrm>
            <a:off x="6612783" y="3348069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309703B-F481-02EB-48D6-62D14096D222}"/>
              </a:ext>
            </a:extLst>
          </p:cNvPr>
          <p:cNvCxnSpPr>
            <a:cxnSpLocks/>
          </p:cNvCxnSpPr>
          <p:nvPr/>
        </p:nvCxnSpPr>
        <p:spPr>
          <a:xfrm flipV="1">
            <a:off x="6597791" y="2285713"/>
            <a:ext cx="1239397" cy="174007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F3007F-CE02-2E72-B134-8564815CDFAB}"/>
              </a:ext>
            </a:extLst>
          </p:cNvPr>
          <p:cNvCxnSpPr>
            <a:cxnSpLocks/>
          </p:cNvCxnSpPr>
          <p:nvPr/>
        </p:nvCxnSpPr>
        <p:spPr>
          <a:xfrm flipV="1">
            <a:off x="6618429" y="3332400"/>
            <a:ext cx="1195998" cy="105623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32ED75F-08F6-2045-EEF6-7B0625886854}"/>
              </a:ext>
            </a:extLst>
          </p:cNvPr>
          <p:cNvCxnSpPr>
            <a:cxnSpLocks/>
          </p:cNvCxnSpPr>
          <p:nvPr/>
        </p:nvCxnSpPr>
        <p:spPr>
          <a:xfrm flipV="1">
            <a:off x="6618429" y="4391614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DE858092-53B1-2971-7318-DAB8B1CDE96C}"/>
              </a:ext>
            </a:extLst>
          </p:cNvPr>
          <p:cNvSpPr/>
          <p:nvPr/>
        </p:nvSpPr>
        <p:spPr bwMode="auto">
          <a:xfrm>
            <a:off x="10556027" y="1788309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de-DE" sz="1000" b="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A9CF80-1F25-A93E-49EC-B3D5567CD72E}"/>
              </a:ext>
            </a:extLst>
          </p:cNvPr>
          <p:cNvSpPr/>
          <p:nvPr/>
        </p:nvSpPr>
        <p:spPr bwMode="auto">
          <a:xfrm>
            <a:off x="10556027" y="2151618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de-DE" sz="1000" b="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F77A01-E1AE-7527-12ED-2BDC08D8099E}"/>
              </a:ext>
            </a:extLst>
          </p:cNvPr>
          <p:cNvSpPr/>
          <p:nvPr/>
        </p:nvSpPr>
        <p:spPr bwMode="auto">
          <a:xfrm>
            <a:off x="10556027" y="2840886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58DE63-7348-49F3-3BC0-6FF6EE3A64F4}"/>
              </a:ext>
            </a:extLst>
          </p:cNvPr>
          <p:cNvSpPr/>
          <p:nvPr/>
        </p:nvSpPr>
        <p:spPr bwMode="auto">
          <a:xfrm>
            <a:off x="10556027" y="3204195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626631-EDE9-7709-04B7-38022F6493FB}"/>
              </a:ext>
            </a:extLst>
          </p:cNvPr>
          <p:cNvSpPr/>
          <p:nvPr/>
        </p:nvSpPr>
        <p:spPr bwMode="auto">
          <a:xfrm>
            <a:off x="10556027" y="3867553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6605AE5-3571-B766-F469-BD1FFBFE5140}"/>
              </a:ext>
            </a:extLst>
          </p:cNvPr>
          <p:cNvSpPr/>
          <p:nvPr/>
        </p:nvSpPr>
        <p:spPr bwMode="auto">
          <a:xfrm>
            <a:off x="10556027" y="4230862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E66DFC-1D80-8E26-CF47-7BBA90FAD7AF}"/>
              </a:ext>
            </a:extLst>
          </p:cNvPr>
          <p:cNvSpPr/>
          <p:nvPr/>
        </p:nvSpPr>
        <p:spPr bwMode="auto">
          <a:xfrm>
            <a:off x="10556027" y="492013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E790209-D22B-D985-DC0C-168CB46B572F}"/>
              </a:ext>
            </a:extLst>
          </p:cNvPr>
          <p:cNvSpPr/>
          <p:nvPr/>
        </p:nvSpPr>
        <p:spPr bwMode="auto">
          <a:xfrm>
            <a:off x="10556027" y="528344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6BC5B58-1394-A688-5E27-30E665CE4031}"/>
              </a:ext>
            </a:extLst>
          </p:cNvPr>
          <p:cNvSpPr/>
          <p:nvPr/>
        </p:nvSpPr>
        <p:spPr bwMode="auto">
          <a:xfrm>
            <a:off x="1192413" y="1761923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96D28C-354C-8128-B9A0-E28FDD90F57E}"/>
              </a:ext>
            </a:extLst>
          </p:cNvPr>
          <p:cNvSpPr/>
          <p:nvPr/>
        </p:nvSpPr>
        <p:spPr bwMode="auto">
          <a:xfrm>
            <a:off x="1192413" y="2125232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4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7B6CF32-6806-6ED2-B75E-94D73644CAE7}"/>
              </a:ext>
            </a:extLst>
          </p:cNvPr>
          <p:cNvSpPr/>
          <p:nvPr/>
        </p:nvSpPr>
        <p:spPr bwMode="auto">
          <a:xfrm>
            <a:off x="1192413" y="281450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5CB811B-120D-9C7C-282E-F6E46D140E7D}"/>
              </a:ext>
            </a:extLst>
          </p:cNvPr>
          <p:cNvSpPr/>
          <p:nvPr/>
        </p:nvSpPr>
        <p:spPr bwMode="auto">
          <a:xfrm>
            <a:off x="1192413" y="317781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1BB9D93-F2C9-A10D-C11C-5AFE1009CD91}"/>
              </a:ext>
            </a:extLst>
          </p:cNvPr>
          <p:cNvSpPr/>
          <p:nvPr/>
        </p:nvSpPr>
        <p:spPr bwMode="auto">
          <a:xfrm>
            <a:off x="1192413" y="3841168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19FDBFE-ACBF-BBB3-BB84-C636DB9A20FD}"/>
              </a:ext>
            </a:extLst>
          </p:cNvPr>
          <p:cNvSpPr/>
          <p:nvPr/>
        </p:nvSpPr>
        <p:spPr bwMode="auto">
          <a:xfrm>
            <a:off x="1192413" y="4204477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765281F-DA79-BF3F-9729-A1936FDBA37D}"/>
              </a:ext>
            </a:extLst>
          </p:cNvPr>
          <p:cNvSpPr/>
          <p:nvPr/>
        </p:nvSpPr>
        <p:spPr bwMode="auto">
          <a:xfrm>
            <a:off x="1192413" y="4893745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19DC2D-9069-81AF-4259-3BD33CD79EED}"/>
              </a:ext>
            </a:extLst>
          </p:cNvPr>
          <p:cNvSpPr/>
          <p:nvPr/>
        </p:nvSpPr>
        <p:spPr bwMode="auto">
          <a:xfrm>
            <a:off x="1192413" y="5257054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07BD1F2-CBD5-2BE8-8AE1-AA1C6A3892A5}"/>
              </a:ext>
            </a:extLst>
          </p:cNvPr>
          <p:cNvCxnSpPr>
            <a:cxnSpLocks/>
          </p:cNvCxnSpPr>
          <p:nvPr/>
        </p:nvCxnSpPr>
        <p:spPr>
          <a:xfrm>
            <a:off x="1655257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813B142-66D2-98B2-1FDB-32F9A0FCC9E5}"/>
              </a:ext>
            </a:extLst>
          </p:cNvPr>
          <p:cNvCxnSpPr>
            <a:cxnSpLocks/>
          </p:cNvCxnSpPr>
          <p:nvPr/>
        </p:nvCxnSpPr>
        <p:spPr>
          <a:xfrm>
            <a:off x="1655257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25BE703-9FDF-58D7-4FE5-41C46738C6A2}"/>
              </a:ext>
            </a:extLst>
          </p:cNvPr>
          <p:cNvCxnSpPr>
            <a:cxnSpLocks/>
          </p:cNvCxnSpPr>
          <p:nvPr/>
        </p:nvCxnSpPr>
        <p:spPr>
          <a:xfrm>
            <a:off x="1661765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981AFA3-5BD9-165E-23F4-466AD8C12333}"/>
              </a:ext>
            </a:extLst>
          </p:cNvPr>
          <p:cNvCxnSpPr>
            <a:cxnSpLocks/>
          </p:cNvCxnSpPr>
          <p:nvPr/>
        </p:nvCxnSpPr>
        <p:spPr>
          <a:xfrm>
            <a:off x="1661765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1182FEC-1A4F-047F-4E30-1AD620BF5498}"/>
              </a:ext>
            </a:extLst>
          </p:cNvPr>
          <p:cNvCxnSpPr>
            <a:cxnSpLocks/>
          </p:cNvCxnSpPr>
          <p:nvPr/>
        </p:nvCxnSpPr>
        <p:spPr>
          <a:xfrm>
            <a:off x="1661765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CA90B4-06FA-A7C2-DECE-BB2AF6B5A8D8}"/>
              </a:ext>
            </a:extLst>
          </p:cNvPr>
          <p:cNvCxnSpPr>
            <a:cxnSpLocks/>
          </p:cNvCxnSpPr>
          <p:nvPr/>
        </p:nvCxnSpPr>
        <p:spPr>
          <a:xfrm>
            <a:off x="1661765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20EEDB-177C-0302-6B5D-C9099C7DB592}"/>
              </a:ext>
            </a:extLst>
          </p:cNvPr>
          <p:cNvCxnSpPr>
            <a:cxnSpLocks/>
          </p:cNvCxnSpPr>
          <p:nvPr/>
        </p:nvCxnSpPr>
        <p:spPr>
          <a:xfrm>
            <a:off x="1655257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547383A-3641-7FC0-222D-6191E656180F}"/>
              </a:ext>
            </a:extLst>
          </p:cNvPr>
          <p:cNvCxnSpPr>
            <a:cxnSpLocks/>
          </p:cNvCxnSpPr>
          <p:nvPr/>
        </p:nvCxnSpPr>
        <p:spPr>
          <a:xfrm>
            <a:off x="1655257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744FDE50-5549-B300-621C-5532A3E9093D}"/>
              </a:ext>
            </a:extLst>
          </p:cNvPr>
          <p:cNvSpPr/>
          <p:nvPr/>
        </p:nvSpPr>
        <p:spPr bwMode="auto">
          <a:xfrm>
            <a:off x="768139" y="1264103"/>
            <a:ext cx="231422" cy="228261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093B3A6-52C8-F16B-D462-942C5830C7AE}"/>
              </a:ext>
            </a:extLst>
          </p:cNvPr>
          <p:cNvSpPr/>
          <p:nvPr/>
        </p:nvSpPr>
        <p:spPr bwMode="auto">
          <a:xfrm>
            <a:off x="11192438" y="1263255"/>
            <a:ext cx="231422" cy="228261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A7DFA4F-BD10-F916-43F3-961E400B8156}"/>
              </a:ext>
            </a:extLst>
          </p:cNvPr>
          <p:cNvCxnSpPr>
            <a:cxnSpLocks/>
            <a:stCxn id="99" idx="6"/>
            <a:endCxn id="180" idx="1"/>
          </p:cNvCxnSpPr>
          <p:nvPr/>
        </p:nvCxnSpPr>
        <p:spPr>
          <a:xfrm>
            <a:off x="999561" y="1378234"/>
            <a:ext cx="1511640" cy="2106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CDDA7C9-F0B3-C747-23F2-1274AE9F7252}"/>
              </a:ext>
            </a:extLst>
          </p:cNvPr>
          <p:cNvCxnSpPr>
            <a:cxnSpLocks/>
            <a:stCxn id="181" idx="3"/>
            <a:endCxn id="100" idx="2"/>
          </p:cNvCxnSpPr>
          <p:nvPr/>
        </p:nvCxnSpPr>
        <p:spPr>
          <a:xfrm flipV="1">
            <a:off x="9684864" y="1377386"/>
            <a:ext cx="1507574" cy="848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7E674A1-5FEF-DDC3-A213-30907822B3B9}"/>
              </a:ext>
            </a:extLst>
          </p:cNvPr>
          <p:cNvSpPr/>
          <p:nvPr/>
        </p:nvSpPr>
        <p:spPr bwMode="auto">
          <a:xfrm>
            <a:off x="5479677" y="1224482"/>
            <a:ext cx="1266971" cy="33631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n-US" sz="1000" dirty="0">
                <a:solidFill>
                  <a:schemeClr val="tx1"/>
                </a:solidFill>
              </a:rPr>
              <a:t>Comparator</a:t>
            </a:r>
            <a:endParaRPr lang="en-US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1921249-63B3-FE61-3006-AE02629C0CC9}"/>
              </a:ext>
            </a:extLst>
          </p:cNvPr>
          <p:cNvCxnSpPr>
            <a:cxnSpLocks/>
          </p:cNvCxnSpPr>
          <p:nvPr/>
        </p:nvCxnSpPr>
        <p:spPr>
          <a:xfrm>
            <a:off x="883850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C916DFD-8A73-4FB1-3560-BEADBA14B643}"/>
              </a:ext>
            </a:extLst>
          </p:cNvPr>
          <p:cNvCxnSpPr>
            <a:cxnSpLocks/>
          </p:cNvCxnSpPr>
          <p:nvPr/>
        </p:nvCxnSpPr>
        <p:spPr>
          <a:xfrm>
            <a:off x="883850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025885D-1A6A-0C4B-0D49-E1C95C149D2B}"/>
              </a:ext>
            </a:extLst>
          </p:cNvPr>
          <p:cNvCxnSpPr>
            <a:cxnSpLocks/>
          </p:cNvCxnSpPr>
          <p:nvPr/>
        </p:nvCxnSpPr>
        <p:spPr>
          <a:xfrm>
            <a:off x="890358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BFF554E-BDB8-DCFF-F334-4C63848B120B}"/>
              </a:ext>
            </a:extLst>
          </p:cNvPr>
          <p:cNvCxnSpPr>
            <a:cxnSpLocks/>
          </p:cNvCxnSpPr>
          <p:nvPr/>
        </p:nvCxnSpPr>
        <p:spPr>
          <a:xfrm>
            <a:off x="890358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173B39F-0DAB-1436-B3DF-8E46E0A4E55F}"/>
              </a:ext>
            </a:extLst>
          </p:cNvPr>
          <p:cNvCxnSpPr>
            <a:cxnSpLocks/>
          </p:cNvCxnSpPr>
          <p:nvPr/>
        </p:nvCxnSpPr>
        <p:spPr>
          <a:xfrm>
            <a:off x="890358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0FAF266-E96B-0032-F9BF-9191CC7B00AC}"/>
              </a:ext>
            </a:extLst>
          </p:cNvPr>
          <p:cNvCxnSpPr>
            <a:cxnSpLocks/>
          </p:cNvCxnSpPr>
          <p:nvPr/>
        </p:nvCxnSpPr>
        <p:spPr>
          <a:xfrm>
            <a:off x="890358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4D2DD26-9372-522A-2B79-D71ED01BAB63}"/>
              </a:ext>
            </a:extLst>
          </p:cNvPr>
          <p:cNvCxnSpPr>
            <a:cxnSpLocks/>
          </p:cNvCxnSpPr>
          <p:nvPr/>
        </p:nvCxnSpPr>
        <p:spPr>
          <a:xfrm>
            <a:off x="883850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A17257-D455-C3F6-BC29-AAAAB1C26D46}"/>
              </a:ext>
            </a:extLst>
          </p:cNvPr>
          <p:cNvCxnSpPr>
            <a:cxnSpLocks/>
          </p:cNvCxnSpPr>
          <p:nvPr/>
        </p:nvCxnSpPr>
        <p:spPr>
          <a:xfrm>
            <a:off x="883850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43D24F1-5B65-DBE6-85EE-ECDC3529347D}"/>
              </a:ext>
            </a:extLst>
          </p:cNvPr>
          <p:cNvCxnSpPr>
            <a:cxnSpLocks/>
          </p:cNvCxnSpPr>
          <p:nvPr/>
        </p:nvCxnSpPr>
        <p:spPr>
          <a:xfrm>
            <a:off x="11018871" y="507641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991621F-12A6-7F2D-CA2D-E0ECC74F949E}"/>
              </a:ext>
            </a:extLst>
          </p:cNvPr>
          <p:cNvCxnSpPr>
            <a:cxnSpLocks/>
          </p:cNvCxnSpPr>
          <p:nvPr/>
        </p:nvCxnSpPr>
        <p:spPr>
          <a:xfrm>
            <a:off x="11018871" y="542753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8B1913C-60B3-476A-2389-1A549C020C73}"/>
              </a:ext>
            </a:extLst>
          </p:cNvPr>
          <p:cNvCxnSpPr>
            <a:cxnSpLocks/>
          </p:cNvCxnSpPr>
          <p:nvPr/>
        </p:nvCxnSpPr>
        <p:spPr>
          <a:xfrm>
            <a:off x="11025379" y="40404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D4E972-E158-4FDD-0853-78FFD45BF586}"/>
              </a:ext>
            </a:extLst>
          </p:cNvPr>
          <p:cNvCxnSpPr>
            <a:cxnSpLocks/>
          </p:cNvCxnSpPr>
          <p:nvPr/>
        </p:nvCxnSpPr>
        <p:spPr>
          <a:xfrm>
            <a:off x="11025379" y="43916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1B33CB5-5DAE-76EB-D6A8-14BA97F0574C}"/>
              </a:ext>
            </a:extLst>
          </p:cNvPr>
          <p:cNvCxnSpPr>
            <a:cxnSpLocks/>
          </p:cNvCxnSpPr>
          <p:nvPr/>
        </p:nvCxnSpPr>
        <p:spPr>
          <a:xfrm>
            <a:off x="11025379" y="29909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A87E78E-D852-A28D-1FB4-4C5ACEDBC910}"/>
              </a:ext>
            </a:extLst>
          </p:cNvPr>
          <p:cNvCxnSpPr>
            <a:cxnSpLocks/>
          </p:cNvCxnSpPr>
          <p:nvPr/>
        </p:nvCxnSpPr>
        <p:spPr>
          <a:xfrm>
            <a:off x="11025379" y="33421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FE2269E-BA54-9B9A-9BC9-D83567897896}"/>
              </a:ext>
            </a:extLst>
          </p:cNvPr>
          <p:cNvCxnSpPr>
            <a:cxnSpLocks/>
          </p:cNvCxnSpPr>
          <p:nvPr/>
        </p:nvCxnSpPr>
        <p:spPr>
          <a:xfrm>
            <a:off x="11018871" y="193458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3EC7190-6465-DE34-1E81-402D9CE18604}"/>
              </a:ext>
            </a:extLst>
          </p:cNvPr>
          <p:cNvCxnSpPr>
            <a:cxnSpLocks/>
          </p:cNvCxnSpPr>
          <p:nvPr/>
        </p:nvCxnSpPr>
        <p:spPr>
          <a:xfrm>
            <a:off x="11018871" y="2285713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159800E-6ACF-C579-8A82-487BA473BABB}"/>
              </a:ext>
            </a:extLst>
          </p:cNvPr>
          <p:cNvCxnSpPr>
            <a:cxnSpLocks/>
            <a:stCxn id="100" idx="4"/>
          </p:cNvCxnSpPr>
          <p:nvPr/>
        </p:nvCxnSpPr>
        <p:spPr>
          <a:xfrm>
            <a:off x="11308149" y="1491516"/>
            <a:ext cx="32181" cy="3944986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2FD9013-1119-262D-EC0D-5CE39957A36F}"/>
              </a:ext>
            </a:extLst>
          </p:cNvPr>
          <p:cNvCxnSpPr>
            <a:cxnSpLocks/>
            <a:stCxn id="99" idx="4"/>
          </p:cNvCxnSpPr>
          <p:nvPr/>
        </p:nvCxnSpPr>
        <p:spPr>
          <a:xfrm>
            <a:off x="883850" y="1492364"/>
            <a:ext cx="3646" cy="393864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D310F48C-27C9-7F9D-196C-C0DB2172E70A}"/>
              </a:ext>
            </a:extLst>
          </p:cNvPr>
          <p:cNvSpPr/>
          <p:nvPr/>
        </p:nvSpPr>
        <p:spPr bwMode="auto">
          <a:xfrm>
            <a:off x="1977067" y="181121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3839FED-5ED5-66E3-BC9F-0B7F58E8F158}"/>
              </a:ext>
            </a:extLst>
          </p:cNvPr>
          <p:cNvCxnSpPr>
            <a:cxnSpLocks/>
          </p:cNvCxnSpPr>
          <p:nvPr/>
        </p:nvCxnSpPr>
        <p:spPr>
          <a:xfrm>
            <a:off x="2193091" y="193458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7E0F999-D2A6-B1BF-2CDD-FD03BE2361DD}"/>
              </a:ext>
            </a:extLst>
          </p:cNvPr>
          <p:cNvSpPr/>
          <p:nvPr/>
        </p:nvSpPr>
        <p:spPr bwMode="auto">
          <a:xfrm>
            <a:off x="1974053" y="2162338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8A3D570-E0BD-53B6-C5EA-F64770D581F5}"/>
              </a:ext>
            </a:extLst>
          </p:cNvPr>
          <p:cNvCxnSpPr>
            <a:cxnSpLocks/>
          </p:cNvCxnSpPr>
          <p:nvPr/>
        </p:nvCxnSpPr>
        <p:spPr>
          <a:xfrm>
            <a:off x="2190077" y="2285713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1F9923A7-5B4B-7D1E-EE01-B5CBF28CE0E9}"/>
              </a:ext>
            </a:extLst>
          </p:cNvPr>
          <p:cNvSpPr/>
          <p:nvPr/>
        </p:nvSpPr>
        <p:spPr bwMode="auto">
          <a:xfrm>
            <a:off x="1980437" y="2862286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9D95F4C-3023-C84A-E347-631D68C2B6C4}"/>
              </a:ext>
            </a:extLst>
          </p:cNvPr>
          <p:cNvCxnSpPr>
            <a:cxnSpLocks/>
          </p:cNvCxnSpPr>
          <p:nvPr/>
        </p:nvCxnSpPr>
        <p:spPr>
          <a:xfrm>
            <a:off x="2196461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E28900EC-1FF8-98C4-D300-18A8D0821A62}"/>
              </a:ext>
            </a:extLst>
          </p:cNvPr>
          <p:cNvSpPr/>
          <p:nvPr/>
        </p:nvSpPr>
        <p:spPr bwMode="auto">
          <a:xfrm>
            <a:off x="1980437" y="3209025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04E8BB6-6362-452A-A013-FE7E9281D122}"/>
              </a:ext>
            </a:extLst>
          </p:cNvPr>
          <p:cNvCxnSpPr>
            <a:cxnSpLocks/>
          </p:cNvCxnSpPr>
          <p:nvPr/>
        </p:nvCxnSpPr>
        <p:spPr>
          <a:xfrm>
            <a:off x="2196461" y="3332400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2C73E26F-C04B-FC30-78BD-1AC0436CBB7A}"/>
              </a:ext>
            </a:extLst>
          </p:cNvPr>
          <p:cNvSpPr/>
          <p:nvPr/>
        </p:nvSpPr>
        <p:spPr bwMode="auto">
          <a:xfrm>
            <a:off x="1980437" y="3918521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F401B2A-41B1-51BC-00C4-ADCA5954B4F4}"/>
              </a:ext>
            </a:extLst>
          </p:cNvPr>
          <p:cNvCxnSpPr>
            <a:cxnSpLocks/>
          </p:cNvCxnSpPr>
          <p:nvPr/>
        </p:nvCxnSpPr>
        <p:spPr>
          <a:xfrm>
            <a:off x="2196461" y="404189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EC47513A-3397-7008-CD8A-880EAF06D515}"/>
              </a:ext>
            </a:extLst>
          </p:cNvPr>
          <p:cNvSpPr/>
          <p:nvPr/>
        </p:nvSpPr>
        <p:spPr bwMode="auto">
          <a:xfrm>
            <a:off x="1980437" y="4265260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23B6BE6-19A2-8AC8-5F42-BACAD2124FD9}"/>
              </a:ext>
            </a:extLst>
          </p:cNvPr>
          <p:cNvCxnSpPr>
            <a:cxnSpLocks/>
          </p:cNvCxnSpPr>
          <p:nvPr/>
        </p:nvCxnSpPr>
        <p:spPr>
          <a:xfrm>
            <a:off x="2196461" y="438863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0D154FAD-CEA7-8D83-B55F-9D673C5BE302}"/>
              </a:ext>
            </a:extLst>
          </p:cNvPr>
          <p:cNvSpPr/>
          <p:nvPr/>
        </p:nvSpPr>
        <p:spPr bwMode="auto">
          <a:xfrm>
            <a:off x="1977067" y="495209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A866D9F-2553-3903-5EE8-BD828020E2D1}"/>
              </a:ext>
            </a:extLst>
          </p:cNvPr>
          <p:cNvCxnSpPr>
            <a:cxnSpLocks/>
          </p:cNvCxnSpPr>
          <p:nvPr/>
        </p:nvCxnSpPr>
        <p:spPr>
          <a:xfrm>
            <a:off x="2193091" y="507546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4B932F1E-3367-2D9C-2A6E-5DB2D68BC46F}"/>
              </a:ext>
            </a:extLst>
          </p:cNvPr>
          <p:cNvSpPr/>
          <p:nvPr/>
        </p:nvSpPr>
        <p:spPr bwMode="auto">
          <a:xfrm>
            <a:off x="1977067" y="5298833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6B8FCA7-2653-4D26-5AEA-ED55DD954F43}"/>
              </a:ext>
            </a:extLst>
          </p:cNvPr>
          <p:cNvCxnSpPr>
            <a:cxnSpLocks/>
          </p:cNvCxnSpPr>
          <p:nvPr/>
        </p:nvCxnSpPr>
        <p:spPr>
          <a:xfrm>
            <a:off x="2193091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8CD805B-617F-AB8B-B7BC-F5E03D865F01}"/>
              </a:ext>
            </a:extLst>
          </p:cNvPr>
          <p:cNvCxnSpPr>
            <a:cxnSpLocks/>
          </p:cNvCxnSpPr>
          <p:nvPr/>
        </p:nvCxnSpPr>
        <p:spPr>
          <a:xfrm>
            <a:off x="2979454" y="193458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933478B-B6A3-D766-C3DC-06A8BF81F458}"/>
              </a:ext>
            </a:extLst>
          </p:cNvPr>
          <p:cNvCxnSpPr>
            <a:cxnSpLocks/>
          </p:cNvCxnSpPr>
          <p:nvPr/>
        </p:nvCxnSpPr>
        <p:spPr>
          <a:xfrm>
            <a:off x="2984863" y="2276561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00E9505-DEE2-6BB9-90A2-5038DA7F7261}"/>
              </a:ext>
            </a:extLst>
          </p:cNvPr>
          <p:cNvCxnSpPr>
            <a:cxnSpLocks/>
          </p:cNvCxnSpPr>
          <p:nvPr/>
        </p:nvCxnSpPr>
        <p:spPr>
          <a:xfrm>
            <a:off x="2979454" y="402415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21A625C-60DA-192D-7AA6-8F2B1C420B8B}"/>
              </a:ext>
            </a:extLst>
          </p:cNvPr>
          <p:cNvCxnSpPr>
            <a:cxnSpLocks/>
          </p:cNvCxnSpPr>
          <p:nvPr/>
        </p:nvCxnSpPr>
        <p:spPr>
          <a:xfrm>
            <a:off x="2984863" y="436612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79F0360-B8FD-F46B-0FAE-86F7C8FA3F1C}"/>
              </a:ext>
            </a:extLst>
          </p:cNvPr>
          <p:cNvCxnSpPr>
            <a:cxnSpLocks/>
          </p:cNvCxnSpPr>
          <p:nvPr/>
        </p:nvCxnSpPr>
        <p:spPr>
          <a:xfrm>
            <a:off x="2974045" y="5071258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2AB2587-54D0-8751-306F-4306CA3F5734}"/>
              </a:ext>
            </a:extLst>
          </p:cNvPr>
          <p:cNvCxnSpPr>
            <a:cxnSpLocks/>
          </p:cNvCxnSpPr>
          <p:nvPr/>
        </p:nvCxnSpPr>
        <p:spPr>
          <a:xfrm>
            <a:off x="2979454" y="5413230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3DC7084-CE9C-6913-D5E7-AAB3D99E3578}"/>
              </a:ext>
            </a:extLst>
          </p:cNvPr>
          <p:cNvCxnSpPr>
            <a:cxnSpLocks/>
          </p:cNvCxnSpPr>
          <p:nvPr/>
        </p:nvCxnSpPr>
        <p:spPr>
          <a:xfrm>
            <a:off x="2984863" y="298631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393E5EF-B281-C88A-5879-C007515C5987}"/>
              </a:ext>
            </a:extLst>
          </p:cNvPr>
          <p:cNvCxnSpPr>
            <a:cxnSpLocks/>
          </p:cNvCxnSpPr>
          <p:nvPr/>
        </p:nvCxnSpPr>
        <p:spPr>
          <a:xfrm>
            <a:off x="2990272" y="332828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654C9A7-29A3-BC33-D50A-1161C38B1FBA}"/>
              </a:ext>
            </a:extLst>
          </p:cNvPr>
          <p:cNvCxnSpPr>
            <a:cxnSpLocks/>
          </p:cNvCxnSpPr>
          <p:nvPr/>
        </p:nvCxnSpPr>
        <p:spPr>
          <a:xfrm>
            <a:off x="9696853" y="5079880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2F4FB03-3CC0-664A-692F-87846AD16AC6}"/>
              </a:ext>
            </a:extLst>
          </p:cNvPr>
          <p:cNvCxnSpPr>
            <a:cxnSpLocks/>
          </p:cNvCxnSpPr>
          <p:nvPr/>
        </p:nvCxnSpPr>
        <p:spPr>
          <a:xfrm>
            <a:off x="9696853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2B7DCEB-20A5-6806-00E6-9033E834D836}"/>
              </a:ext>
            </a:extLst>
          </p:cNvPr>
          <p:cNvCxnSpPr>
            <a:cxnSpLocks/>
          </p:cNvCxnSpPr>
          <p:nvPr/>
        </p:nvCxnSpPr>
        <p:spPr>
          <a:xfrm>
            <a:off x="9703361" y="40439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9F8DF78-5460-D4A8-9B31-5F5625CB7605}"/>
              </a:ext>
            </a:extLst>
          </p:cNvPr>
          <p:cNvCxnSpPr>
            <a:cxnSpLocks/>
          </p:cNvCxnSpPr>
          <p:nvPr/>
        </p:nvCxnSpPr>
        <p:spPr>
          <a:xfrm>
            <a:off x="9703361" y="43950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F5FD9A7-E6E5-BD89-B989-E5A10648EE72}"/>
              </a:ext>
            </a:extLst>
          </p:cNvPr>
          <p:cNvCxnSpPr>
            <a:cxnSpLocks/>
          </p:cNvCxnSpPr>
          <p:nvPr/>
        </p:nvCxnSpPr>
        <p:spPr>
          <a:xfrm>
            <a:off x="9703361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DA80748-5171-5A1C-DC88-B46AA09C48CF}"/>
              </a:ext>
            </a:extLst>
          </p:cNvPr>
          <p:cNvCxnSpPr>
            <a:cxnSpLocks/>
          </p:cNvCxnSpPr>
          <p:nvPr/>
        </p:nvCxnSpPr>
        <p:spPr>
          <a:xfrm>
            <a:off x="9703361" y="334558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95196B7-5056-BF25-D00F-DB332AC85139}"/>
              </a:ext>
            </a:extLst>
          </p:cNvPr>
          <p:cNvCxnSpPr>
            <a:cxnSpLocks/>
          </p:cNvCxnSpPr>
          <p:nvPr/>
        </p:nvCxnSpPr>
        <p:spPr>
          <a:xfrm>
            <a:off x="9696853" y="19380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944872A-D63D-02BA-4C65-4A58E9AB61A2}"/>
              </a:ext>
            </a:extLst>
          </p:cNvPr>
          <p:cNvCxnSpPr>
            <a:cxnSpLocks/>
          </p:cNvCxnSpPr>
          <p:nvPr/>
        </p:nvCxnSpPr>
        <p:spPr>
          <a:xfrm>
            <a:off x="9696853" y="22891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0863C5AE-A018-060E-A2BE-A70432712D4C}"/>
              </a:ext>
            </a:extLst>
          </p:cNvPr>
          <p:cNvSpPr/>
          <p:nvPr/>
        </p:nvSpPr>
        <p:spPr bwMode="auto">
          <a:xfrm>
            <a:off x="10018663" y="182001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AAC9EC2-C62F-D50B-3955-7653B739109E}"/>
              </a:ext>
            </a:extLst>
          </p:cNvPr>
          <p:cNvCxnSpPr>
            <a:cxnSpLocks/>
          </p:cNvCxnSpPr>
          <p:nvPr/>
        </p:nvCxnSpPr>
        <p:spPr>
          <a:xfrm>
            <a:off x="10234687" y="194338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F9FE46E1-FE01-A00C-6D12-0C828FFE85FE}"/>
              </a:ext>
            </a:extLst>
          </p:cNvPr>
          <p:cNvSpPr/>
          <p:nvPr/>
        </p:nvSpPr>
        <p:spPr bwMode="auto">
          <a:xfrm>
            <a:off x="10015649" y="2171134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8B3434F-5F21-9D39-BFA7-344E58CCF028}"/>
              </a:ext>
            </a:extLst>
          </p:cNvPr>
          <p:cNvCxnSpPr>
            <a:cxnSpLocks/>
          </p:cNvCxnSpPr>
          <p:nvPr/>
        </p:nvCxnSpPr>
        <p:spPr>
          <a:xfrm>
            <a:off x="10231673" y="229450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923E0CF6-F2D8-DCF9-EEAE-31260EB630F9}"/>
              </a:ext>
            </a:extLst>
          </p:cNvPr>
          <p:cNvSpPr/>
          <p:nvPr/>
        </p:nvSpPr>
        <p:spPr bwMode="auto">
          <a:xfrm>
            <a:off x="10022033" y="2871082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6E9379E-ACB2-C525-19DE-9B62FBEBB640}"/>
              </a:ext>
            </a:extLst>
          </p:cNvPr>
          <p:cNvCxnSpPr>
            <a:cxnSpLocks/>
          </p:cNvCxnSpPr>
          <p:nvPr/>
        </p:nvCxnSpPr>
        <p:spPr>
          <a:xfrm>
            <a:off x="10238057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0851D075-0036-A0F9-B04F-04873DD1E399}"/>
              </a:ext>
            </a:extLst>
          </p:cNvPr>
          <p:cNvSpPr/>
          <p:nvPr/>
        </p:nvSpPr>
        <p:spPr bwMode="auto">
          <a:xfrm>
            <a:off x="10022033" y="3217821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2188A59B-1B39-28BD-181F-CEC2FA3F9402}"/>
              </a:ext>
            </a:extLst>
          </p:cNvPr>
          <p:cNvCxnSpPr>
            <a:cxnSpLocks/>
          </p:cNvCxnSpPr>
          <p:nvPr/>
        </p:nvCxnSpPr>
        <p:spPr>
          <a:xfrm>
            <a:off x="10238057" y="3341196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64D14C09-E902-1A7A-A34B-8B1DC9F1128B}"/>
              </a:ext>
            </a:extLst>
          </p:cNvPr>
          <p:cNvSpPr/>
          <p:nvPr/>
        </p:nvSpPr>
        <p:spPr bwMode="auto">
          <a:xfrm>
            <a:off x="10022033" y="3927317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46846B1-452E-9FCA-4A69-97F1F7B4EE93}"/>
              </a:ext>
            </a:extLst>
          </p:cNvPr>
          <p:cNvCxnSpPr>
            <a:cxnSpLocks/>
          </p:cNvCxnSpPr>
          <p:nvPr/>
        </p:nvCxnSpPr>
        <p:spPr>
          <a:xfrm>
            <a:off x="10238057" y="405069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F4D67831-ADF3-CEB0-AC84-148E940D2D8D}"/>
              </a:ext>
            </a:extLst>
          </p:cNvPr>
          <p:cNvSpPr/>
          <p:nvPr/>
        </p:nvSpPr>
        <p:spPr bwMode="auto">
          <a:xfrm>
            <a:off x="10022033" y="4274056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A354EBB-DF4C-E550-4C07-6EA4999212CC}"/>
              </a:ext>
            </a:extLst>
          </p:cNvPr>
          <p:cNvCxnSpPr>
            <a:cxnSpLocks/>
          </p:cNvCxnSpPr>
          <p:nvPr/>
        </p:nvCxnSpPr>
        <p:spPr>
          <a:xfrm>
            <a:off x="10238057" y="439743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23169B78-1183-4FC2-6367-F65616D47B66}"/>
              </a:ext>
            </a:extLst>
          </p:cNvPr>
          <p:cNvSpPr/>
          <p:nvPr/>
        </p:nvSpPr>
        <p:spPr bwMode="auto">
          <a:xfrm>
            <a:off x="10018663" y="496089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DEE57F8-55B6-C1EB-AC90-40144A7D8815}"/>
              </a:ext>
            </a:extLst>
          </p:cNvPr>
          <p:cNvCxnSpPr>
            <a:cxnSpLocks/>
          </p:cNvCxnSpPr>
          <p:nvPr/>
        </p:nvCxnSpPr>
        <p:spPr>
          <a:xfrm>
            <a:off x="10234687" y="508426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EEF42B38-4426-A96F-1895-ACEDE63B7333}"/>
              </a:ext>
            </a:extLst>
          </p:cNvPr>
          <p:cNvSpPr/>
          <p:nvPr/>
        </p:nvSpPr>
        <p:spPr bwMode="auto">
          <a:xfrm>
            <a:off x="10018663" y="5307629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B682E72-A95A-023F-6725-E6F4C5F66B64}"/>
              </a:ext>
            </a:extLst>
          </p:cNvPr>
          <p:cNvCxnSpPr>
            <a:cxnSpLocks/>
          </p:cNvCxnSpPr>
          <p:nvPr/>
        </p:nvCxnSpPr>
        <p:spPr>
          <a:xfrm>
            <a:off x="10234687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0ED8494-3069-D677-8BFB-83763F41F914}"/>
              </a:ext>
            </a:extLst>
          </p:cNvPr>
          <p:cNvCxnSpPr>
            <a:cxnSpLocks/>
          </p:cNvCxnSpPr>
          <p:nvPr/>
        </p:nvCxnSpPr>
        <p:spPr>
          <a:xfrm>
            <a:off x="8557785" y="1943567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C4F9F95-DDE6-6B02-E0B6-B279C22CC52F}"/>
              </a:ext>
            </a:extLst>
          </p:cNvPr>
          <p:cNvCxnSpPr>
            <a:cxnSpLocks/>
          </p:cNvCxnSpPr>
          <p:nvPr/>
        </p:nvCxnSpPr>
        <p:spPr>
          <a:xfrm>
            <a:off x="8563194" y="2285539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4705560-3E93-820E-6457-ACFED82D7637}"/>
              </a:ext>
            </a:extLst>
          </p:cNvPr>
          <p:cNvCxnSpPr>
            <a:cxnSpLocks/>
          </p:cNvCxnSpPr>
          <p:nvPr/>
        </p:nvCxnSpPr>
        <p:spPr>
          <a:xfrm>
            <a:off x="8557785" y="403313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8A28DA0-AD57-D460-A08D-85140F6B1389}"/>
              </a:ext>
            </a:extLst>
          </p:cNvPr>
          <p:cNvCxnSpPr>
            <a:cxnSpLocks/>
          </p:cNvCxnSpPr>
          <p:nvPr/>
        </p:nvCxnSpPr>
        <p:spPr>
          <a:xfrm>
            <a:off x="8563194" y="437510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BE71513-71FD-9FC8-2DA0-8482D281457D}"/>
              </a:ext>
            </a:extLst>
          </p:cNvPr>
          <p:cNvCxnSpPr>
            <a:cxnSpLocks/>
          </p:cNvCxnSpPr>
          <p:nvPr/>
        </p:nvCxnSpPr>
        <p:spPr>
          <a:xfrm>
            <a:off x="8552376" y="5080236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5DCA1982-806A-1B60-BA21-2B108F017031}"/>
              </a:ext>
            </a:extLst>
          </p:cNvPr>
          <p:cNvCxnSpPr>
            <a:cxnSpLocks/>
          </p:cNvCxnSpPr>
          <p:nvPr/>
        </p:nvCxnSpPr>
        <p:spPr>
          <a:xfrm>
            <a:off x="8557785" y="5422208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A2745D6-6979-59A5-D527-CA04901B9282}"/>
              </a:ext>
            </a:extLst>
          </p:cNvPr>
          <p:cNvCxnSpPr>
            <a:cxnSpLocks/>
          </p:cNvCxnSpPr>
          <p:nvPr/>
        </p:nvCxnSpPr>
        <p:spPr>
          <a:xfrm>
            <a:off x="8563194" y="2995293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C18309D-3A32-3F84-C594-1E0868FB9475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568603" y="3354304"/>
            <a:ext cx="657461" cy="351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37B26EBF-7A4C-BFE1-B8A8-2F51E8A2FFB8}"/>
              </a:ext>
            </a:extLst>
          </p:cNvPr>
          <p:cNvSpPr txBox="1"/>
          <p:nvPr/>
        </p:nvSpPr>
        <p:spPr bwMode="auto">
          <a:xfrm>
            <a:off x="1118534" y="1119801"/>
            <a:ext cx="746999" cy="2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baseline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Encoding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402E0B8-E2DB-839D-988C-EF715D6D8B62}"/>
              </a:ext>
            </a:extLst>
          </p:cNvPr>
          <p:cNvSpPr/>
          <p:nvPr/>
        </p:nvSpPr>
        <p:spPr bwMode="auto">
          <a:xfrm>
            <a:off x="2511201" y="1228166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in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01A6635-3460-798B-95D9-FDF467667D08}"/>
              </a:ext>
            </a:extLst>
          </p:cNvPr>
          <p:cNvSpPr/>
          <p:nvPr/>
        </p:nvSpPr>
        <p:spPr bwMode="auto">
          <a:xfrm>
            <a:off x="9222020" y="122606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out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81FED4C-23CB-26C9-9739-8C235AC37708}"/>
              </a:ext>
            </a:extLst>
          </p:cNvPr>
          <p:cNvCxnSpPr>
            <a:cxnSpLocks/>
            <a:stCxn id="180" idx="3"/>
            <a:endCxn id="103" idx="1"/>
          </p:cNvCxnSpPr>
          <p:nvPr/>
        </p:nvCxnSpPr>
        <p:spPr>
          <a:xfrm>
            <a:off x="2974045" y="1380340"/>
            <a:ext cx="2505632" cy="123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12440536-9F80-0A77-A22B-651CB7801622}"/>
              </a:ext>
            </a:extLst>
          </p:cNvPr>
          <p:cNvCxnSpPr>
            <a:cxnSpLocks/>
            <a:stCxn id="103" idx="3"/>
            <a:endCxn id="181" idx="1"/>
          </p:cNvCxnSpPr>
          <p:nvPr/>
        </p:nvCxnSpPr>
        <p:spPr>
          <a:xfrm flipV="1">
            <a:off x="6746648" y="1378234"/>
            <a:ext cx="2475372" cy="144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F19EDA2D-10A5-C01B-129C-DB31C473FB37}"/>
                  </a:ext>
                </a:extLst>
              </p:cNvPr>
              <p:cNvSpPr txBox="1"/>
              <p:nvPr/>
            </p:nvSpPr>
            <p:spPr bwMode="auto">
              <a:xfrm>
                <a:off x="4230669" y="2744927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F19EDA2D-10A5-C01B-129C-DB31C473F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0669" y="2744927"/>
                <a:ext cx="719692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4A218EDD-8FAC-76BB-D31C-565B765BF56C}"/>
                  </a:ext>
                </a:extLst>
              </p:cNvPr>
              <p:cNvSpPr txBox="1"/>
              <p:nvPr/>
            </p:nvSpPr>
            <p:spPr bwMode="auto">
              <a:xfrm>
                <a:off x="4542870" y="6156012"/>
                <a:ext cx="47551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can not be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4A218EDD-8FAC-76BB-D31C-565B765BF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870" y="6156012"/>
                <a:ext cx="4755131" cy="369332"/>
              </a:xfrm>
              <a:prstGeom prst="rect">
                <a:avLst/>
              </a:prstGeom>
              <a:blipFill>
                <a:blip r:embed="rId20"/>
                <a:stretch>
                  <a:fillRect t="-10000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Arrow: Right 189">
            <a:extLst>
              <a:ext uri="{FF2B5EF4-FFF2-40B4-BE49-F238E27FC236}">
                <a16:creationId xmlns:a16="http://schemas.microsoft.com/office/drawing/2014/main" id="{A26CA0E8-4353-8C90-1DDE-AEDA5A765245}"/>
              </a:ext>
            </a:extLst>
          </p:cNvPr>
          <p:cNvSpPr/>
          <p:nvPr/>
        </p:nvSpPr>
        <p:spPr bwMode="auto">
          <a:xfrm>
            <a:off x="4072805" y="6238100"/>
            <a:ext cx="360040" cy="252376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2ED3A-FE4B-615A-F201-6D34B7E53DE6}"/>
                  </a:ext>
                </a:extLst>
              </p:cNvPr>
              <p:cNvSpPr txBox="1"/>
              <p:nvPr/>
            </p:nvSpPr>
            <p:spPr bwMode="auto">
              <a:xfrm>
                <a:off x="9291210" y="1561523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2ED3A-FE4B-615A-F201-6D34B7E53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1210" y="1561523"/>
                <a:ext cx="1190487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3184DCBA-3F40-658A-BC02-E88D3F24B566}"/>
                  </a:ext>
                </a:extLst>
              </p:cNvPr>
              <p:cNvSpPr txBox="1"/>
              <p:nvPr/>
            </p:nvSpPr>
            <p:spPr bwMode="auto">
              <a:xfrm>
                <a:off x="9294712" y="1960628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3184DCBA-3F40-658A-BC02-E88D3F24B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712" y="1960628"/>
                <a:ext cx="1190487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29C1E63F-B0C7-C5EA-42FA-4353555492C7}"/>
                  </a:ext>
                </a:extLst>
              </p:cNvPr>
              <p:cNvSpPr txBox="1"/>
              <p:nvPr/>
            </p:nvSpPr>
            <p:spPr bwMode="auto">
              <a:xfrm>
                <a:off x="9294499" y="2620162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29C1E63F-B0C7-C5EA-42FA-43535554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499" y="2620162"/>
                <a:ext cx="1190487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96EF90B-419B-3A77-9ACA-42EAB59CCB3D}"/>
                  </a:ext>
                </a:extLst>
              </p:cNvPr>
              <p:cNvSpPr txBox="1"/>
              <p:nvPr/>
            </p:nvSpPr>
            <p:spPr bwMode="auto">
              <a:xfrm>
                <a:off x="9298001" y="3019267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96EF90B-419B-3A77-9ACA-42EAB59CC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8001" y="3019267"/>
                <a:ext cx="1190487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Title 2">
            <a:extLst>
              <a:ext uri="{FF2B5EF4-FFF2-40B4-BE49-F238E27FC236}">
                <a16:creationId xmlns:a16="http://schemas.microsoft.com/office/drawing/2014/main" id="{912B9C02-0C6F-B8A7-7B95-29C4BADF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br>
              <a:rPr lang="en-US" sz="1800" b="0" dirty="0">
                <a:solidFill>
                  <a:schemeClr val="tx1"/>
                </a:solidFill>
              </a:rPr>
            </a:br>
            <a:r>
              <a:rPr lang="de-DE" dirty="0"/>
              <a:t>Choice of </a:t>
            </a:r>
            <a:r>
              <a:rPr lang="de-DE" i="1" dirty="0"/>
              <a:t>a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E547AFB2-B781-5837-3257-DE22CE92F181}"/>
                  </a:ext>
                </a:extLst>
              </p:cNvPr>
              <p:cNvSpPr txBox="1"/>
              <p:nvPr/>
            </p:nvSpPr>
            <p:spPr bwMode="auto">
              <a:xfrm>
                <a:off x="9840415" y="978693"/>
                <a:ext cx="148701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E547AFB2-B781-5837-3257-DE22CE92F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0415" y="978693"/>
                <a:ext cx="1487019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837AB-43B0-9174-466A-B02CE8C46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79AB30-E3C5-FCE9-798A-9BFE6814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20169-8443-A0E2-084F-ED161355E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3937D-6DDB-438C-3418-884A32822F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65BD7-E317-32AA-225E-739B827F915C}"/>
              </a:ext>
            </a:extLst>
          </p:cNvPr>
          <p:cNvGrpSpPr/>
          <p:nvPr/>
        </p:nvGrpSpPr>
        <p:grpSpPr>
          <a:xfrm>
            <a:off x="119336" y="1484784"/>
            <a:ext cx="4065932" cy="1570430"/>
            <a:chOff x="119336" y="4581128"/>
            <a:chExt cx="4065932" cy="15704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847314-8848-3CC8-79D2-BA8861E2783D}"/>
                </a:ext>
              </a:extLst>
            </p:cNvPr>
            <p:cNvSpPr/>
            <p:nvPr/>
          </p:nvSpPr>
          <p:spPr bwMode="auto">
            <a:xfrm>
              <a:off x="1487488" y="4904207"/>
              <a:ext cx="2697780" cy="924272"/>
            </a:xfrm>
            <a:prstGeom prst="rect">
              <a:avLst/>
            </a:prstGeom>
            <a:solidFill>
              <a:srgbClr val="445C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 lIns="540000" tIns="72000" rIns="72000" bIns="72000" rtlCol="0" anchor="ctr">
              <a:no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Post-Quantum Cryptography: 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</a:rPr>
                <a:t>Algorithms based on </a:t>
              </a: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classical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</a:rPr>
                <a:t>operations that resist attacks from quantum computers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0260B0-D30E-A747-D3C9-EE7BE8C670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52160" y="5135277"/>
              <a:ext cx="86160" cy="462136"/>
              <a:chOff x="3925566" y="3736161"/>
              <a:chExt cx="200026" cy="228600"/>
            </a:xfrm>
            <a:solidFill>
              <a:schemeClr val="bg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E2AF460-C6BF-A2B8-3F43-95F1372512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877941" y="3783786"/>
                <a:ext cx="228600" cy="133350"/>
              </a:xfrm>
              <a:custGeom>
                <a:avLst/>
                <a:gdLst>
                  <a:gd name="connsiteX0" fmla="*/ 20479 w 228600"/>
                  <a:gd name="connsiteY0" fmla="*/ 128111 h 133350"/>
                  <a:gd name="connsiteX1" fmla="*/ 7144 w 228600"/>
                  <a:gd name="connsiteY1" fmla="*/ 114776 h 133350"/>
                  <a:gd name="connsiteX2" fmla="*/ 111919 w 228600"/>
                  <a:gd name="connsiteY2" fmla="*/ 7144 h 133350"/>
                  <a:gd name="connsiteX3" fmla="*/ 224314 w 228600"/>
                  <a:gd name="connsiteY3" fmla="*/ 114776 h 133350"/>
                  <a:gd name="connsiteX4" fmla="*/ 210979 w 228600"/>
                  <a:gd name="connsiteY4" fmla="*/ 128111 h 133350"/>
                  <a:gd name="connsiteX5" fmla="*/ 111919 w 228600"/>
                  <a:gd name="connsiteY5" fmla="*/ 3381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3350">
                    <a:moveTo>
                      <a:pt x="20479" y="128111"/>
                    </a:moveTo>
                    <a:lnTo>
                      <a:pt x="7144" y="114776"/>
                    </a:lnTo>
                    <a:lnTo>
                      <a:pt x="111919" y="7144"/>
                    </a:lnTo>
                    <a:lnTo>
                      <a:pt x="224314" y="114776"/>
                    </a:lnTo>
                    <a:lnTo>
                      <a:pt x="210979" y="128111"/>
                    </a:lnTo>
                    <a:lnTo>
                      <a:pt x="111919" y="338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5ACC079E-38F4-CB53-EAD9-E160E9404B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944617" y="3783786"/>
                <a:ext cx="228600" cy="133350"/>
              </a:xfrm>
              <a:custGeom>
                <a:avLst/>
                <a:gdLst>
                  <a:gd name="connsiteX0" fmla="*/ 115729 w 228600"/>
                  <a:gd name="connsiteY0" fmla="*/ 128111 h 133350"/>
                  <a:gd name="connsiteX1" fmla="*/ 7144 w 228600"/>
                  <a:gd name="connsiteY1" fmla="*/ 20479 h 133350"/>
                  <a:gd name="connsiteX2" fmla="*/ 20479 w 228600"/>
                  <a:gd name="connsiteY2" fmla="*/ 7144 h 133350"/>
                  <a:gd name="connsiteX3" fmla="*/ 115729 w 228600"/>
                  <a:gd name="connsiteY3" fmla="*/ 101441 h 133350"/>
                  <a:gd name="connsiteX4" fmla="*/ 210979 w 228600"/>
                  <a:gd name="connsiteY4" fmla="*/ 7144 h 133350"/>
                  <a:gd name="connsiteX5" fmla="*/ 224314 w 228600"/>
                  <a:gd name="connsiteY5" fmla="*/ 20479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3350">
                    <a:moveTo>
                      <a:pt x="115729" y="128111"/>
                    </a:moveTo>
                    <a:lnTo>
                      <a:pt x="7144" y="20479"/>
                    </a:lnTo>
                    <a:lnTo>
                      <a:pt x="20479" y="7144"/>
                    </a:lnTo>
                    <a:lnTo>
                      <a:pt x="115729" y="101441"/>
                    </a:lnTo>
                    <a:lnTo>
                      <a:pt x="210979" y="7144"/>
                    </a:lnTo>
                    <a:lnTo>
                      <a:pt x="224314" y="204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3E0D8D-26E8-572C-AF13-4F7DBAB98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99" r="25868"/>
            <a:stretch/>
          </p:blipFill>
          <p:spPr>
            <a:xfrm>
              <a:off x="119336" y="4581128"/>
              <a:ext cx="1196518" cy="157043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18C31B3-189A-1C76-7A4D-6A077AE11196}"/>
              </a:ext>
            </a:extLst>
          </p:cNvPr>
          <p:cNvSpPr txBox="1"/>
          <p:nvPr/>
        </p:nvSpPr>
        <p:spPr bwMode="auto">
          <a:xfrm>
            <a:off x="5136364" y="1288063"/>
            <a:ext cx="2126864" cy="22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CEA"/>
              </a:buClr>
              <a:buSzTx/>
              <a:tabLst/>
            </a:pPr>
            <a:r>
              <a:rPr lang="en-GB" sz="1800" kern="0" baseline="0" dirty="0">
                <a:latin typeface="+mn-lt"/>
                <a:ea typeface="+mn-ea"/>
                <a:cs typeface="+mn-cs"/>
              </a:rPr>
              <a:t>Hard problems:</a:t>
            </a: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CEA"/>
              </a:buClr>
              <a:buSzTx/>
              <a:tabLst/>
            </a:pPr>
            <a:endParaRPr lang="en-GB" sz="1800" kern="0" baseline="0" dirty="0">
              <a:latin typeface="+mn-lt"/>
              <a:ea typeface="+mn-ea"/>
              <a:cs typeface="+mn-cs"/>
            </a:endParaRPr>
          </a:p>
          <a:p>
            <a:pPr marL="252000" marR="0" indent="-25200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CEA"/>
              </a:buClr>
              <a:buSzTx/>
              <a:buFont typeface="Arial" panose="020B0604020202020204" pitchFamily="34" charset="0"/>
              <a:buChar char="‒"/>
              <a:tabLst/>
            </a:pPr>
            <a:r>
              <a:rPr lang="en-GB" sz="1800" b="1" kern="0" baseline="0" dirty="0">
                <a:latin typeface="+mn-lt"/>
                <a:ea typeface="+mn-ea"/>
                <a:cs typeface="+mn-cs"/>
              </a:rPr>
              <a:t>Lattice based</a:t>
            </a:r>
          </a:p>
          <a:p>
            <a:pPr marL="252000" marR="0" indent="-25200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CEA"/>
              </a:buClr>
              <a:buSzTx/>
              <a:buFont typeface="Arial" panose="020B0604020202020204" pitchFamily="34" charset="0"/>
              <a:buChar char="‒"/>
              <a:tabLst/>
            </a:pPr>
            <a:r>
              <a:rPr lang="en-GB" sz="1800" kern="0" baseline="0" dirty="0">
                <a:latin typeface="+mn-lt"/>
                <a:ea typeface="+mn-ea"/>
                <a:cs typeface="+mn-cs"/>
              </a:rPr>
              <a:t>Code based</a:t>
            </a:r>
          </a:p>
          <a:p>
            <a:pPr marL="252000" marR="0" indent="-25200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CEA"/>
              </a:buClr>
              <a:buSzTx/>
              <a:buFont typeface="Arial" panose="020B0604020202020204" pitchFamily="34" charset="0"/>
              <a:buChar char="‒"/>
              <a:tabLst/>
            </a:pPr>
            <a:r>
              <a:rPr lang="en-GB" sz="1800" kern="0" baseline="0" dirty="0">
                <a:latin typeface="+mn-lt"/>
                <a:ea typeface="+mn-ea"/>
                <a:cs typeface="+mn-cs"/>
              </a:rPr>
              <a:t>Hash based</a:t>
            </a:r>
          </a:p>
          <a:p>
            <a:pPr marL="252000" marR="0" indent="-25200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CEA"/>
              </a:buClr>
              <a:buSzTx/>
              <a:buFont typeface="Arial" panose="020B0604020202020204" pitchFamily="34" charset="0"/>
              <a:buChar char="‒"/>
              <a:tabLst/>
            </a:pPr>
            <a:r>
              <a:rPr lang="en-GB" sz="1800" kern="0" dirty="0">
                <a:latin typeface="+mn-lt"/>
              </a:rPr>
              <a:t>Multivariate based</a:t>
            </a:r>
          </a:p>
          <a:p>
            <a:pPr marL="252000" marR="0" indent="-25200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CEA"/>
              </a:buClr>
              <a:buSzTx/>
              <a:buFont typeface="Arial" panose="020B0604020202020204" pitchFamily="34" charset="0"/>
              <a:buChar char="‒"/>
              <a:tabLst/>
            </a:pPr>
            <a:r>
              <a:rPr lang="en-GB" sz="1800" kern="0" dirty="0">
                <a:latin typeface="+mn-lt"/>
              </a:rPr>
              <a:t>…</a:t>
            </a:r>
            <a:endParaRPr lang="en-DE" sz="1800" kern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A6C1378-ED56-336E-6562-DCFB059A1A20}"/>
              </a:ext>
            </a:extLst>
          </p:cNvPr>
          <p:cNvSpPr/>
          <p:nvPr/>
        </p:nvSpPr>
        <p:spPr bwMode="auto">
          <a:xfrm>
            <a:off x="4352710" y="2089978"/>
            <a:ext cx="576064" cy="360040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AA1CF5E-367B-2808-383F-F27A5F0C7169}"/>
              </a:ext>
            </a:extLst>
          </p:cNvPr>
          <p:cNvSpPr/>
          <p:nvPr/>
        </p:nvSpPr>
        <p:spPr bwMode="auto">
          <a:xfrm>
            <a:off x="6975196" y="2089978"/>
            <a:ext cx="576064" cy="360040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2AD039-490D-0F72-FBBD-99623CCC2D9E}"/>
              </a:ext>
            </a:extLst>
          </p:cNvPr>
          <p:cNvSpPr/>
          <p:nvPr/>
        </p:nvSpPr>
        <p:spPr bwMode="auto">
          <a:xfrm>
            <a:off x="8948191" y="1392382"/>
            <a:ext cx="1656184" cy="360040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Physical Attacks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E38A67-BF33-98FC-AF38-3D8D2798580B}"/>
              </a:ext>
            </a:extLst>
          </p:cNvPr>
          <p:cNvCxnSpPr>
            <a:cxnSpLocks/>
            <a:stCxn id="15" idx="2"/>
            <a:endCxn id="27" idx="0"/>
          </p:cNvCxnSpPr>
          <p:nvPr/>
        </p:nvCxnSpPr>
        <p:spPr>
          <a:xfrm flipH="1">
            <a:off x="8948191" y="1752422"/>
            <a:ext cx="828092" cy="385893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848F16-9480-6E46-EFB7-2663F4F085D9}"/>
              </a:ext>
            </a:extLst>
          </p:cNvPr>
          <p:cNvCxnSpPr>
            <a:cxnSpLocks/>
            <a:stCxn id="15" idx="2"/>
            <a:endCxn id="28" idx="0"/>
          </p:cNvCxnSpPr>
          <p:nvPr/>
        </p:nvCxnSpPr>
        <p:spPr>
          <a:xfrm>
            <a:off x="9776283" y="1752422"/>
            <a:ext cx="856871" cy="385893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8773A9C-ABA6-F139-B6E6-FEEC1BEFD17B}"/>
              </a:ext>
            </a:extLst>
          </p:cNvPr>
          <p:cNvSpPr/>
          <p:nvPr/>
        </p:nvSpPr>
        <p:spPr bwMode="auto">
          <a:xfrm>
            <a:off x="8120099" y="2138315"/>
            <a:ext cx="1656184" cy="360040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</a:rPr>
              <a:t>Side Channel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A0A6A30-ADF8-6D57-8FAC-C66D9D7B9E63}"/>
              </a:ext>
            </a:extLst>
          </p:cNvPr>
          <p:cNvSpPr/>
          <p:nvPr/>
        </p:nvSpPr>
        <p:spPr bwMode="auto">
          <a:xfrm>
            <a:off x="9805062" y="2138315"/>
            <a:ext cx="1656184" cy="360040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</a:rPr>
              <a:t>Fault Injection</a:t>
            </a:r>
          </a:p>
        </p:txBody>
      </p:sp>
      <p:pic>
        <p:nvPicPr>
          <p:cNvPr id="1026" name="Picture 2" descr="Encryption - Free security icons">
            <a:extLst>
              <a:ext uri="{FF2B5EF4-FFF2-40B4-BE49-F238E27FC236}">
                <a16:creationId xmlns:a16="http://schemas.microsoft.com/office/drawing/2014/main" id="{76CF0CC0-5D52-DFB0-943B-878D2071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28" y="3680969"/>
            <a:ext cx="927956" cy="9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90D911-1E35-A656-A29D-60BC9D5F7CD6}"/>
              </a:ext>
            </a:extLst>
          </p:cNvPr>
          <p:cNvSpPr/>
          <p:nvPr/>
        </p:nvSpPr>
        <p:spPr bwMode="auto">
          <a:xfrm>
            <a:off x="8631880" y="2681282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dirty="0">
                <a:solidFill>
                  <a:schemeClr val="tx1"/>
                </a:solidFill>
              </a:rPr>
              <a:t>Message</a:t>
            </a:r>
            <a:endParaRPr lang="de-D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2801BF-1ED0-9A0C-7F51-9218F786FB8B}"/>
              </a:ext>
            </a:extLst>
          </p:cNvPr>
          <p:cNvSpPr/>
          <p:nvPr/>
        </p:nvSpPr>
        <p:spPr bwMode="auto">
          <a:xfrm>
            <a:off x="8639331" y="5122558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dirty="0">
                <a:solidFill>
                  <a:schemeClr val="tx1"/>
                </a:solidFill>
              </a:rPr>
              <a:t>Cipher</a:t>
            </a:r>
            <a:endParaRPr lang="de-D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4042C5-9589-EED2-5179-CD1AF6B266B4}"/>
              </a:ext>
            </a:extLst>
          </p:cNvPr>
          <p:cNvCxnSpPr>
            <a:cxnSpLocks/>
            <a:stCxn id="2" idx="2"/>
            <a:endCxn id="1026" idx="0"/>
          </p:cNvCxnSpPr>
          <p:nvPr/>
        </p:nvCxnSpPr>
        <p:spPr>
          <a:xfrm flipH="1">
            <a:off x="9088406" y="3167336"/>
            <a:ext cx="1" cy="513633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176455-5D8A-B725-AFD6-91ED3A4FC7A6}"/>
              </a:ext>
            </a:extLst>
          </p:cNvPr>
          <p:cNvCxnSpPr>
            <a:cxnSpLocks/>
            <a:stCxn id="1026" idx="2"/>
            <a:endCxn id="17" idx="0"/>
          </p:cNvCxnSpPr>
          <p:nvPr/>
        </p:nvCxnSpPr>
        <p:spPr>
          <a:xfrm>
            <a:off x="9088406" y="4608925"/>
            <a:ext cx="7452" cy="513633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Stethoscope - Free vector clipart images on creazilla.com">
            <a:extLst>
              <a:ext uri="{FF2B5EF4-FFF2-40B4-BE49-F238E27FC236}">
                <a16:creationId xmlns:a16="http://schemas.microsoft.com/office/drawing/2014/main" id="{F66CEC92-1188-EE71-6BFF-6A3E028C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99" y="3804091"/>
            <a:ext cx="878062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873F12-C927-DA57-9E8E-34A7DBF02C40}"/>
              </a:ext>
            </a:extLst>
          </p:cNvPr>
          <p:cNvCxnSpPr>
            <a:cxnSpLocks/>
            <a:stCxn id="1030" idx="1"/>
            <a:endCxn id="45" idx="3"/>
          </p:cNvCxnSpPr>
          <p:nvPr/>
        </p:nvCxnSpPr>
        <p:spPr>
          <a:xfrm flipH="1">
            <a:off x="7828288" y="4274949"/>
            <a:ext cx="291811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A1B7B4A-DBF4-6C7C-5095-87D977556939}"/>
              </a:ext>
            </a:extLst>
          </p:cNvPr>
          <p:cNvSpPr/>
          <p:nvPr/>
        </p:nvSpPr>
        <p:spPr bwMode="auto">
          <a:xfrm>
            <a:off x="6915235" y="4031922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dirty="0">
                <a:solidFill>
                  <a:schemeClr val="tx1"/>
                </a:solidFill>
              </a:rPr>
              <a:t>Secret</a:t>
            </a:r>
            <a:endParaRPr lang="de-D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9" name="Picture 2" descr="Encryption - Free security icons">
            <a:extLst>
              <a:ext uri="{FF2B5EF4-FFF2-40B4-BE49-F238E27FC236}">
                <a16:creationId xmlns:a16="http://schemas.microsoft.com/office/drawing/2014/main" id="{03701DC1-F8C0-DD8C-5387-6664294F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897" y="3680969"/>
            <a:ext cx="927956" cy="9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9FA4C98-BCD2-3FB0-B5E3-9FCE576EC409}"/>
              </a:ext>
            </a:extLst>
          </p:cNvPr>
          <p:cNvSpPr/>
          <p:nvPr/>
        </p:nvSpPr>
        <p:spPr bwMode="auto">
          <a:xfrm>
            <a:off x="10216349" y="2681282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dirty="0">
                <a:solidFill>
                  <a:schemeClr val="tx1"/>
                </a:solidFill>
              </a:rPr>
              <a:t>Message</a:t>
            </a:r>
            <a:endParaRPr lang="de-D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FCA0325-4F33-97D9-3080-6BEC69E44317}"/>
              </a:ext>
            </a:extLst>
          </p:cNvPr>
          <p:cNvCxnSpPr>
            <a:cxnSpLocks/>
            <a:stCxn id="50" idx="2"/>
            <a:endCxn id="49" idx="0"/>
          </p:cNvCxnSpPr>
          <p:nvPr/>
        </p:nvCxnSpPr>
        <p:spPr>
          <a:xfrm flipH="1">
            <a:off x="10672875" y="3167336"/>
            <a:ext cx="1" cy="513633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795474-0C3A-8FC0-8CDF-6C3AE80F9F4F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>
            <a:off x="10672875" y="4608925"/>
            <a:ext cx="7451" cy="531299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AE1CF864-8DD2-8CEB-075F-9AECE78C140D}"/>
              </a:ext>
            </a:extLst>
          </p:cNvPr>
          <p:cNvSpPr/>
          <p:nvPr/>
        </p:nvSpPr>
        <p:spPr bwMode="auto">
          <a:xfrm>
            <a:off x="10223799" y="5140224"/>
            <a:ext cx="913054" cy="48605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Cipher*</a:t>
            </a:r>
          </a:p>
        </p:txBody>
      </p:sp>
      <p:pic>
        <p:nvPicPr>
          <p:cNvPr id="56" name="Picture 2" descr="Laser Pointer Icon 256x256">
            <a:extLst>
              <a:ext uri="{FF2B5EF4-FFF2-40B4-BE49-F238E27FC236}">
                <a16:creationId xmlns:a16="http://schemas.microsoft.com/office/drawing/2014/main" id="{3E25F0A8-1B23-81BE-F14F-F3E7C31E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17528" y="3248520"/>
            <a:ext cx="900229" cy="9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A66606D-E13C-A833-564E-9BB153B8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63" y="4128379"/>
            <a:ext cx="314581" cy="3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09F0B37-9AAF-661C-712C-44A9D5DBB3F7}"/>
              </a:ext>
            </a:extLst>
          </p:cNvPr>
          <p:cNvSpPr/>
          <p:nvPr/>
        </p:nvSpPr>
        <p:spPr bwMode="auto">
          <a:xfrm>
            <a:off x="10223799" y="5914550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dirty="0">
                <a:solidFill>
                  <a:schemeClr val="tx1"/>
                </a:solidFill>
              </a:rPr>
              <a:t>Secret</a:t>
            </a:r>
            <a:endParaRPr lang="de-D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24DB1D7-4A81-0913-F604-5D59E1D6F441}"/>
              </a:ext>
            </a:extLst>
          </p:cNvPr>
          <p:cNvCxnSpPr>
            <a:cxnSpLocks/>
            <a:stCxn id="55" idx="2"/>
            <a:endCxn id="60" idx="0"/>
          </p:cNvCxnSpPr>
          <p:nvPr/>
        </p:nvCxnSpPr>
        <p:spPr>
          <a:xfrm>
            <a:off x="10680326" y="5626278"/>
            <a:ext cx="0" cy="288272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 animBg="1"/>
      <p:bldP spid="14" grpId="0" animBg="1"/>
      <p:bldP spid="15" grpId="0" animBg="1"/>
      <p:bldP spid="27" grpId="0" animBg="1"/>
      <p:bldP spid="28" grpId="0" animBg="1"/>
      <p:bldP spid="2" grpId="0" animBg="1"/>
      <p:bldP spid="17" grpId="0" animBg="1"/>
      <p:bldP spid="45" grpId="0" animBg="1"/>
      <p:bldP spid="50" grpId="0" animBg="1"/>
      <p:bldP spid="55" grpId="0" animBg="1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57B06-294A-80C6-580E-9EF21C29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5ADDA-8660-0C79-684B-39C66A8863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620C-F7F9-66FC-0459-88AF42A21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F59C3-CAE5-7433-8A4E-E2BDB984F5B6}"/>
              </a:ext>
            </a:extLst>
          </p:cNvPr>
          <p:cNvSpPr/>
          <p:nvPr/>
        </p:nvSpPr>
        <p:spPr bwMode="auto">
          <a:xfrm>
            <a:off x="3659349" y="176154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5B687-12EC-C897-E7F4-9A6FEAD63C32}"/>
              </a:ext>
            </a:extLst>
          </p:cNvPr>
          <p:cNvSpPr/>
          <p:nvPr/>
        </p:nvSpPr>
        <p:spPr bwMode="auto">
          <a:xfrm>
            <a:off x="5896430" y="1782603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C2E4E-608B-0402-3AB0-EA81F81C4866}"/>
              </a:ext>
            </a:extLst>
          </p:cNvPr>
          <p:cNvSpPr/>
          <p:nvPr/>
        </p:nvSpPr>
        <p:spPr bwMode="auto">
          <a:xfrm>
            <a:off x="8133511" y="1761544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E4319-FDCD-55DF-5C9A-4B1970EE5DDE}"/>
              </a:ext>
            </a:extLst>
          </p:cNvPr>
          <p:cNvSpPr/>
          <p:nvPr/>
        </p:nvSpPr>
        <p:spPr bwMode="auto">
          <a:xfrm>
            <a:off x="3659349" y="281435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5E816-B089-8D19-AF9A-7E04F7674E1D}"/>
              </a:ext>
            </a:extLst>
          </p:cNvPr>
          <p:cNvSpPr/>
          <p:nvPr/>
        </p:nvSpPr>
        <p:spPr bwMode="auto">
          <a:xfrm>
            <a:off x="5896430" y="283541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B958A-6DCD-D616-53A1-4C534EDD2B9B}"/>
              </a:ext>
            </a:extLst>
          </p:cNvPr>
          <p:cNvSpPr/>
          <p:nvPr/>
        </p:nvSpPr>
        <p:spPr bwMode="auto">
          <a:xfrm>
            <a:off x="8133511" y="2814359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C713B9-4501-AE8E-9C18-179DF00A7C9E}"/>
              </a:ext>
            </a:extLst>
          </p:cNvPr>
          <p:cNvSpPr/>
          <p:nvPr/>
        </p:nvSpPr>
        <p:spPr bwMode="auto">
          <a:xfrm>
            <a:off x="3653940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E23F16-AB8D-E1D0-A41D-B69AD269FBE2}"/>
              </a:ext>
            </a:extLst>
          </p:cNvPr>
          <p:cNvSpPr/>
          <p:nvPr/>
        </p:nvSpPr>
        <p:spPr bwMode="auto">
          <a:xfrm>
            <a:off x="5891021" y="3888233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76F1D-FF11-30B3-2EE4-A4DBB2DB038F}"/>
              </a:ext>
            </a:extLst>
          </p:cNvPr>
          <p:cNvSpPr/>
          <p:nvPr/>
        </p:nvSpPr>
        <p:spPr bwMode="auto">
          <a:xfrm>
            <a:off x="8128102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8BC142C-C790-7723-AA46-CF3AE4E06F36}"/>
                  </a:ext>
                </a:extLst>
              </p:cNvPr>
              <p:cNvSpPr/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3549C6-0B41-9842-AD06-A1FD35E7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67F12C-C582-C65E-BCE6-4FB77632F860}"/>
                  </a:ext>
                </a:extLst>
              </p:cNvPr>
              <p:cNvSpPr/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3A4BCA-1C61-30AF-E1B3-FF5496E70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420AEF7-6D97-F51E-EE3B-83A2E5EC6834}"/>
              </a:ext>
            </a:extLst>
          </p:cNvPr>
          <p:cNvSpPr/>
          <p:nvPr/>
        </p:nvSpPr>
        <p:spPr bwMode="auto">
          <a:xfrm>
            <a:off x="3653940" y="491998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3212B0-F30E-1BC6-3118-17B032CB1555}"/>
              </a:ext>
            </a:extLst>
          </p:cNvPr>
          <p:cNvSpPr/>
          <p:nvPr/>
        </p:nvSpPr>
        <p:spPr bwMode="auto">
          <a:xfrm>
            <a:off x="5891021" y="494104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786C2-7ADF-762F-C28F-04C2A773A515}"/>
              </a:ext>
            </a:extLst>
          </p:cNvPr>
          <p:cNvSpPr/>
          <p:nvPr/>
        </p:nvSpPr>
        <p:spPr bwMode="auto">
          <a:xfrm>
            <a:off x="8128102" y="491998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5D69A7-FE1C-2714-6616-83AC0D796A86}"/>
                  </a:ext>
                </a:extLst>
              </p:cNvPr>
              <p:cNvSpPr/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7E7CF-9B96-117F-F72D-B05320EC2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0EB557-98DF-6519-51E1-D058DC9D4F3F}"/>
                  </a:ext>
                </a:extLst>
              </p:cNvPr>
              <p:cNvSpPr/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287CBA-6A46-9F55-276B-9D5507051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B16BEE9-B718-30E1-0F55-65AFD8AE8812}"/>
                  </a:ext>
                </a:extLst>
              </p:cNvPr>
              <p:cNvSpPr/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2861DD-F36E-F939-24E8-746882976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1428C8D-86E7-F752-0970-1E1E473A58EE}"/>
                  </a:ext>
                </a:extLst>
              </p:cNvPr>
              <p:cNvSpPr/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FB3BD2-7E87-A713-1C05-4EF42A6E7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458337E-5E1F-CBAB-1683-9A72956E4769}"/>
                  </a:ext>
                </a:extLst>
              </p:cNvPr>
              <p:cNvSpPr/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70575B-E3A5-1EFA-32FB-99E0C6FE1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A84115-1B31-EFCD-A370-EE200CD35FD9}"/>
                  </a:ext>
                </a:extLst>
              </p:cNvPr>
              <p:cNvSpPr/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C27414-7E6F-243D-4EB1-38EAC9276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16F63E-DC1A-1D7E-4B0C-A77F17EE7628}"/>
                  </a:ext>
                </a:extLst>
              </p:cNvPr>
              <p:cNvSpPr/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16F63E-DC1A-1D7E-4B0C-A77F17EE7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27F8FCF-97C7-34F3-D947-5229F8217511}"/>
                  </a:ext>
                </a:extLst>
              </p:cNvPr>
              <p:cNvSpPr/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27F8FCF-97C7-34F3-D947-5229F8217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9EC10E-7BE3-9C98-3D61-018B5B49A008}"/>
                  </a:ext>
                </a:extLst>
              </p:cNvPr>
              <p:cNvSpPr/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9EC10E-7BE3-9C98-3D61-018B5B49A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3ABE9E6-0DA4-035A-0C76-AD431617FD68}"/>
                  </a:ext>
                </a:extLst>
              </p:cNvPr>
              <p:cNvSpPr/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3ABE9E6-0DA4-035A-0C76-AD431617F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165331D-3955-E61E-60F6-16B528D21A1E}"/>
                  </a:ext>
                </a:extLst>
              </p:cNvPr>
              <p:cNvSpPr/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75E3B4B-C8FB-F9EC-E2F3-CDA6EE868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B2862-1900-7429-990B-3BFF2F0DB61C}"/>
                  </a:ext>
                </a:extLst>
              </p:cNvPr>
              <p:cNvSpPr/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2FA858-478D-43C0-6C8E-8111B5327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35F1495-62C7-F940-BEED-F191DB0C1616}"/>
                  </a:ext>
                </a:extLst>
              </p:cNvPr>
              <p:cNvSpPr/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98A5AF3-2FDB-69B8-BC59-45314C233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F028CAE-D35A-2727-6C0C-BA45E9F305E5}"/>
                  </a:ext>
                </a:extLst>
              </p:cNvPr>
              <p:cNvSpPr/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1607BD-CBAB-FD9B-88EB-F6CA5AF35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6327EC-E353-2C00-0C50-11CE79F16431}"/>
              </a:ext>
            </a:extLst>
          </p:cNvPr>
          <p:cNvCxnSpPr>
            <a:cxnSpLocks/>
          </p:cNvCxnSpPr>
          <p:nvPr/>
        </p:nvCxnSpPr>
        <p:spPr>
          <a:xfrm>
            <a:off x="4078214" y="1914097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4098D8-1CEC-B37F-FC66-1BDD00769F40}"/>
              </a:ext>
            </a:extLst>
          </p:cNvPr>
          <p:cNvCxnSpPr>
            <a:cxnSpLocks/>
          </p:cNvCxnSpPr>
          <p:nvPr/>
        </p:nvCxnSpPr>
        <p:spPr>
          <a:xfrm>
            <a:off x="6320704" y="192662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42E10D-AA4B-6BB4-01B9-61A100F25C3F}"/>
              </a:ext>
            </a:extLst>
          </p:cNvPr>
          <p:cNvCxnSpPr>
            <a:cxnSpLocks/>
          </p:cNvCxnSpPr>
          <p:nvPr/>
        </p:nvCxnSpPr>
        <p:spPr>
          <a:xfrm>
            <a:off x="4072805" y="539670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A98DD7-58FA-2FBC-9FEE-C6CFAC47B230}"/>
              </a:ext>
            </a:extLst>
          </p:cNvPr>
          <p:cNvCxnSpPr>
            <a:cxnSpLocks/>
          </p:cNvCxnSpPr>
          <p:nvPr/>
        </p:nvCxnSpPr>
        <p:spPr>
          <a:xfrm>
            <a:off x="6315295" y="5409228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03779E-42FE-93A2-5326-F5F7B902C076}"/>
              </a:ext>
            </a:extLst>
          </p:cNvPr>
          <p:cNvCxnSpPr>
            <a:cxnSpLocks/>
          </p:cNvCxnSpPr>
          <p:nvPr/>
        </p:nvCxnSpPr>
        <p:spPr>
          <a:xfrm>
            <a:off x="4083623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90AEA3-BE66-500B-EE28-DCF39A711FB1}"/>
              </a:ext>
            </a:extLst>
          </p:cNvPr>
          <p:cNvCxnSpPr>
            <a:cxnSpLocks/>
          </p:cNvCxnSpPr>
          <p:nvPr/>
        </p:nvCxnSpPr>
        <p:spPr>
          <a:xfrm>
            <a:off x="4083623" y="29762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F3AEAC-F7DB-8877-2549-F96B4A1AB75F}"/>
              </a:ext>
            </a:extLst>
          </p:cNvPr>
          <p:cNvCxnSpPr>
            <a:cxnSpLocks/>
          </p:cNvCxnSpPr>
          <p:nvPr/>
        </p:nvCxnSpPr>
        <p:spPr>
          <a:xfrm>
            <a:off x="4078214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96CEEA-9AD4-C1B9-9004-828D9E2107A4}"/>
              </a:ext>
            </a:extLst>
          </p:cNvPr>
          <p:cNvCxnSpPr>
            <a:cxnSpLocks/>
          </p:cNvCxnSpPr>
          <p:nvPr/>
        </p:nvCxnSpPr>
        <p:spPr>
          <a:xfrm>
            <a:off x="4072805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D1DDC0-0426-AF8F-46D2-D7512E64DDE0}"/>
              </a:ext>
            </a:extLst>
          </p:cNvPr>
          <p:cNvCxnSpPr>
            <a:cxnSpLocks/>
          </p:cNvCxnSpPr>
          <p:nvPr/>
        </p:nvCxnSpPr>
        <p:spPr>
          <a:xfrm>
            <a:off x="4078214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E57928-F153-D99D-4B3F-B741273E15CE}"/>
              </a:ext>
            </a:extLst>
          </p:cNvPr>
          <p:cNvCxnSpPr>
            <a:cxnSpLocks/>
          </p:cNvCxnSpPr>
          <p:nvPr/>
        </p:nvCxnSpPr>
        <p:spPr>
          <a:xfrm>
            <a:off x="4072805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CEDDAF-996A-B3E9-0D89-6A54AEAA9609}"/>
              </a:ext>
            </a:extLst>
          </p:cNvPr>
          <p:cNvCxnSpPr>
            <a:cxnSpLocks/>
          </p:cNvCxnSpPr>
          <p:nvPr/>
        </p:nvCxnSpPr>
        <p:spPr>
          <a:xfrm>
            <a:off x="5582458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D0DB99-F337-87F9-FB6C-7DBA19E5D13C}"/>
              </a:ext>
            </a:extLst>
          </p:cNvPr>
          <p:cNvCxnSpPr>
            <a:cxnSpLocks/>
          </p:cNvCxnSpPr>
          <p:nvPr/>
        </p:nvCxnSpPr>
        <p:spPr>
          <a:xfrm>
            <a:off x="5582458" y="43916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84091E2-8C58-308D-A223-A7AEE3078E4F}"/>
              </a:ext>
            </a:extLst>
          </p:cNvPr>
          <p:cNvCxnSpPr>
            <a:cxnSpLocks/>
          </p:cNvCxnSpPr>
          <p:nvPr/>
        </p:nvCxnSpPr>
        <p:spPr>
          <a:xfrm>
            <a:off x="5582458" y="40257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283E277-31F3-528A-B1C0-B56F53CAB905}"/>
              </a:ext>
            </a:extLst>
          </p:cNvPr>
          <p:cNvCxnSpPr>
            <a:cxnSpLocks/>
          </p:cNvCxnSpPr>
          <p:nvPr/>
        </p:nvCxnSpPr>
        <p:spPr>
          <a:xfrm>
            <a:off x="5582458" y="332942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9C70C4-BB19-850E-A0F4-7403BD889905}"/>
              </a:ext>
            </a:extLst>
          </p:cNvPr>
          <p:cNvCxnSpPr>
            <a:cxnSpLocks/>
          </p:cNvCxnSpPr>
          <p:nvPr/>
        </p:nvCxnSpPr>
        <p:spPr>
          <a:xfrm>
            <a:off x="5582458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EA23209-D54F-DD74-7747-DD594B896ABD}"/>
              </a:ext>
            </a:extLst>
          </p:cNvPr>
          <p:cNvCxnSpPr>
            <a:cxnSpLocks/>
          </p:cNvCxnSpPr>
          <p:nvPr/>
        </p:nvCxnSpPr>
        <p:spPr>
          <a:xfrm>
            <a:off x="5582458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A60706-DCBF-7514-A575-E250B51474AA}"/>
              </a:ext>
            </a:extLst>
          </p:cNvPr>
          <p:cNvCxnSpPr>
            <a:cxnSpLocks/>
          </p:cNvCxnSpPr>
          <p:nvPr/>
        </p:nvCxnSpPr>
        <p:spPr>
          <a:xfrm>
            <a:off x="6331521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2C1662B-A9BA-842E-1A3F-3D07741FCA2B}"/>
              </a:ext>
            </a:extLst>
          </p:cNvPr>
          <p:cNvCxnSpPr>
            <a:cxnSpLocks/>
          </p:cNvCxnSpPr>
          <p:nvPr/>
        </p:nvCxnSpPr>
        <p:spPr>
          <a:xfrm>
            <a:off x="6331521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8D2823-B9AD-6E01-E512-D81853ED6A32}"/>
              </a:ext>
            </a:extLst>
          </p:cNvPr>
          <p:cNvCxnSpPr>
            <a:cxnSpLocks/>
          </p:cNvCxnSpPr>
          <p:nvPr/>
        </p:nvCxnSpPr>
        <p:spPr>
          <a:xfrm>
            <a:off x="6326113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37B1A5-6649-C98B-C0BA-926E6CCF007C}"/>
              </a:ext>
            </a:extLst>
          </p:cNvPr>
          <p:cNvCxnSpPr>
            <a:cxnSpLocks/>
          </p:cNvCxnSpPr>
          <p:nvPr/>
        </p:nvCxnSpPr>
        <p:spPr>
          <a:xfrm>
            <a:off x="6320704" y="40257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DEA28F-0D05-7C4E-0555-71A2440E56BB}"/>
              </a:ext>
            </a:extLst>
          </p:cNvPr>
          <p:cNvCxnSpPr>
            <a:cxnSpLocks/>
          </p:cNvCxnSpPr>
          <p:nvPr/>
        </p:nvCxnSpPr>
        <p:spPr>
          <a:xfrm>
            <a:off x="6326113" y="4388635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41B390-0F4C-1E5B-D78A-0ED412346C57}"/>
              </a:ext>
            </a:extLst>
          </p:cNvPr>
          <p:cNvCxnSpPr>
            <a:cxnSpLocks/>
          </p:cNvCxnSpPr>
          <p:nvPr/>
        </p:nvCxnSpPr>
        <p:spPr>
          <a:xfrm>
            <a:off x="6320704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1060BD-601B-19D1-34E2-4A628BF0ED2C}"/>
              </a:ext>
            </a:extLst>
          </p:cNvPr>
          <p:cNvCxnSpPr>
            <a:cxnSpLocks/>
          </p:cNvCxnSpPr>
          <p:nvPr/>
        </p:nvCxnSpPr>
        <p:spPr>
          <a:xfrm>
            <a:off x="7819539" y="2279920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389D6A5-57A1-87A7-0C3E-C318D2293107}"/>
              </a:ext>
            </a:extLst>
          </p:cNvPr>
          <p:cNvCxnSpPr>
            <a:cxnSpLocks/>
          </p:cNvCxnSpPr>
          <p:nvPr/>
        </p:nvCxnSpPr>
        <p:spPr>
          <a:xfrm>
            <a:off x="7819539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4FAD0F9-E5E5-B93B-F520-98E76EA7E888}"/>
              </a:ext>
            </a:extLst>
          </p:cNvPr>
          <p:cNvCxnSpPr>
            <a:cxnSpLocks/>
          </p:cNvCxnSpPr>
          <p:nvPr/>
        </p:nvCxnSpPr>
        <p:spPr>
          <a:xfrm>
            <a:off x="7814130" y="3342112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358F3E7-1AA0-81E3-C241-4EE27DAAFFF9}"/>
              </a:ext>
            </a:extLst>
          </p:cNvPr>
          <p:cNvCxnSpPr>
            <a:cxnSpLocks/>
          </p:cNvCxnSpPr>
          <p:nvPr/>
        </p:nvCxnSpPr>
        <p:spPr>
          <a:xfrm>
            <a:off x="7808721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AE36C14-6890-0C9D-B68F-7B2FB3DBA72E}"/>
              </a:ext>
            </a:extLst>
          </p:cNvPr>
          <p:cNvCxnSpPr>
            <a:cxnSpLocks/>
          </p:cNvCxnSpPr>
          <p:nvPr/>
        </p:nvCxnSpPr>
        <p:spPr>
          <a:xfrm>
            <a:off x="7814130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38E048-0D87-D26D-E84F-18C4592AC1A7}"/>
              </a:ext>
            </a:extLst>
          </p:cNvPr>
          <p:cNvCxnSpPr>
            <a:cxnSpLocks/>
          </p:cNvCxnSpPr>
          <p:nvPr/>
        </p:nvCxnSpPr>
        <p:spPr>
          <a:xfrm>
            <a:off x="7808721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531685C-CD31-5E06-5FBD-21871287A28B}"/>
              </a:ext>
            </a:extLst>
          </p:cNvPr>
          <p:cNvCxnSpPr>
            <a:cxnSpLocks/>
          </p:cNvCxnSpPr>
          <p:nvPr/>
        </p:nvCxnSpPr>
        <p:spPr>
          <a:xfrm>
            <a:off x="4392186" y="227992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607EE63-EE7B-3B94-6750-8D462529FD24}"/>
              </a:ext>
            </a:extLst>
          </p:cNvPr>
          <p:cNvCxnSpPr>
            <a:cxnSpLocks/>
          </p:cNvCxnSpPr>
          <p:nvPr/>
        </p:nvCxnSpPr>
        <p:spPr>
          <a:xfrm>
            <a:off x="4387094" y="2972001"/>
            <a:ext cx="1190272" cy="105081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272C9B9-260B-8C93-61E3-F8617E5C13CE}"/>
              </a:ext>
            </a:extLst>
          </p:cNvPr>
          <p:cNvCxnSpPr>
            <a:cxnSpLocks/>
          </p:cNvCxnSpPr>
          <p:nvPr/>
        </p:nvCxnSpPr>
        <p:spPr>
          <a:xfrm>
            <a:off x="4375721" y="3345090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DC542F-AA4F-33CF-C308-D8BBD07D767F}"/>
              </a:ext>
            </a:extLst>
          </p:cNvPr>
          <p:cNvCxnSpPr>
            <a:cxnSpLocks/>
          </p:cNvCxnSpPr>
          <p:nvPr/>
        </p:nvCxnSpPr>
        <p:spPr>
          <a:xfrm flipV="1">
            <a:off x="4360730" y="2282733"/>
            <a:ext cx="1239397" cy="174007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AEA48C4-71B4-3CFA-1803-4270939C2E69}"/>
              </a:ext>
            </a:extLst>
          </p:cNvPr>
          <p:cNvCxnSpPr>
            <a:cxnSpLocks/>
          </p:cNvCxnSpPr>
          <p:nvPr/>
        </p:nvCxnSpPr>
        <p:spPr>
          <a:xfrm flipV="1">
            <a:off x="4381368" y="3329421"/>
            <a:ext cx="1195998" cy="105623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3FC0A8-C9E5-7604-C944-5A36ABAF1396}"/>
              </a:ext>
            </a:extLst>
          </p:cNvPr>
          <p:cNvCxnSpPr>
            <a:cxnSpLocks/>
          </p:cNvCxnSpPr>
          <p:nvPr/>
        </p:nvCxnSpPr>
        <p:spPr>
          <a:xfrm flipV="1">
            <a:off x="4381368" y="4388635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C8E5F4A-F95A-A3CC-772B-D38802B63030}"/>
              </a:ext>
            </a:extLst>
          </p:cNvPr>
          <p:cNvCxnSpPr>
            <a:cxnSpLocks/>
          </p:cNvCxnSpPr>
          <p:nvPr/>
        </p:nvCxnSpPr>
        <p:spPr>
          <a:xfrm>
            <a:off x="6629247" y="228290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ACD341-BA51-D16E-232D-F15FBB833A8B}"/>
              </a:ext>
            </a:extLst>
          </p:cNvPr>
          <p:cNvCxnSpPr>
            <a:cxnSpLocks/>
          </p:cNvCxnSpPr>
          <p:nvPr/>
        </p:nvCxnSpPr>
        <p:spPr>
          <a:xfrm>
            <a:off x="6624155" y="2974981"/>
            <a:ext cx="1190272" cy="105081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72885-13A1-2C72-A5C7-57402167B2A8}"/>
              </a:ext>
            </a:extLst>
          </p:cNvPr>
          <p:cNvCxnSpPr>
            <a:cxnSpLocks/>
          </p:cNvCxnSpPr>
          <p:nvPr/>
        </p:nvCxnSpPr>
        <p:spPr>
          <a:xfrm>
            <a:off x="6612783" y="3348069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DB6D82B-DC7D-F3F8-3C28-5F7BA77BCBEB}"/>
              </a:ext>
            </a:extLst>
          </p:cNvPr>
          <p:cNvCxnSpPr>
            <a:cxnSpLocks/>
          </p:cNvCxnSpPr>
          <p:nvPr/>
        </p:nvCxnSpPr>
        <p:spPr>
          <a:xfrm flipV="1">
            <a:off x="6597791" y="2285713"/>
            <a:ext cx="1239397" cy="174007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13923E2-8122-6E92-ADA1-48BE6A454057}"/>
              </a:ext>
            </a:extLst>
          </p:cNvPr>
          <p:cNvCxnSpPr>
            <a:cxnSpLocks/>
          </p:cNvCxnSpPr>
          <p:nvPr/>
        </p:nvCxnSpPr>
        <p:spPr>
          <a:xfrm flipV="1">
            <a:off x="6618429" y="3332400"/>
            <a:ext cx="1195998" cy="105623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86F8C29-97F3-4ACE-52A9-54034D4764EB}"/>
              </a:ext>
            </a:extLst>
          </p:cNvPr>
          <p:cNvCxnSpPr>
            <a:cxnSpLocks/>
          </p:cNvCxnSpPr>
          <p:nvPr/>
        </p:nvCxnSpPr>
        <p:spPr>
          <a:xfrm flipV="1">
            <a:off x="6618429" y="4391614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D1AA9996-C4C4-0B1F-005E-9C57346119D5}"/>
              </a:ext>
            </a:extLst>
          </p:cNvPr>
          <p:cNvSpPr/>
          <p:nvPr/>
        </p:nvSpPr>
        <p:spPr bwMode="auto">
          <a:xfrm>
            <a:off x="10556027" y="1788309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de-DE" sz="1000" b="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478A99B-2716-65EB-B301-F20916D211DC}"/>
              </a:ext>
            </a:extLst>
          </p:cNvPr>
          <p:cNvSpPr/>
          <p:nvPr/>
        </p:nvSpPr>
        <p:spPr bwMode="auto">
          <a:xfrm>
            <a:off x="10556027" y="2151618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de-DE" sz="1000" b="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274BD7-A4AA-5C5B-CF89-3576DEE71917}"/>
              </a:ext>
            </a:extLst>
          </p:cNvPr>
          <p:cNvSpPr/>
          <p:nvPr/>
        </p:nvSpPr>
        <p:spPr bwMode="auto">
          <a:xfrm>
            <a:off x="10556027" y="2840886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CC2016-B5DB-D346-423E-32CCCBC173B1}"/>
              </a:ext>
            </a:extLst>
          </p:cNvPr>
          <p:cNvSpPr/>
          <p:nvPr/>
        </p:nvSpPr>
        <p:spPr bwMode="auto">
          <a:xfrm>
            <a:off x="10556027" y="3204195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2BA91C-13F3-D7E8-97B9-50BE22A5434E}"/>
              </a:ext>
            </a:extLst>
          </p:cNvPr>
          <p:cNvSpPr/>
          <p:nvPr/>
        </p:nvSpPr>
        <p:spPr bwMode="auto">
          <a:xfrm>
            <a:off x="10556027" y="3867553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8EAC6C0-130B-9C6F-4286-AE6CF8A10B1E}"/>
              </a:ext>
            </a:extLst>
          </p:cNvPr>
          <p:cNvSpPr/>
          <p:nvPr/>
        </p:nvSpPr>
        <p:spPr bwMode="auto">
          <a:xfrm>
            <a:off x="10556027" y="4230862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C4BEEB0-CCF9-EA18-2C05-FB3C5DD74D16}"/>
              </a:ext>
            </a:extLst>
          </p:cNvPr>
          <p:cNvSpPr/>
          <p:nvPr/>
        </p:nvSpPr>
        <p:spPr bwMode="auto">
          <a:xfrm>
            <a:off x="10556027" y="492013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02C6D0B-FE14-2353-AF26-0BAE19404623}"/>
              </a:ext>
            </a:extLst>
          </p:cNvPr>
          <p:cNvSpPr/>
          <p:nvPr/>
        </p:nvSpPr>
        <p:spPr bwMode="auto">
          <a:xfrm>
            <a:off x="10556027" y="528344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2FF021-B5A8-9358-C142-B2C75AC02DC3}"/>
              </a:ext>
            </a:extLst>
          </p:cNvPr>
          <p:cNvSpPr/>
          <p:nvPr/>
        </p:nvSpPr>
        <p:spPr bwMode="auto">
          <a:xfrm>
            <a:off x="1192413" y="1761923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86DDFDF-02C2-34B1-7EB6-61D33414821F}"/>
              </a:ext>
            </a:extLst>
          </p:cNvPr>
          <p:cNvSpPr/>
          <p:nvPr/>
        </p:nvSpPr>
        <p:spPr bwMode="auto">
          <a:xfrm>
            <a:off x="1192413" y="2125232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4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13844A6-C1A6-1F3C-13E7-5F5A15B56E1C}"/>
              </a:ext>
            </a:extLst>
          </p:cNvPr>
          <p:cNvSpPr/>
          <p:nvPr/>
        </p:nvSpPr>
        <p:spPr bwMode="auto">
          <a:xfrm>
            <a:off x="1192413" y="281450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088C4F-3697-2C86-EE71-5F93BAF23F24}"/>
              </a:ext>
            </a:extLst>
          </p:cNvPr>
          <p:cNvSpPr/>
          <p:nvPr/>
        </p:nvSpPr>
        <p:spPr bwMode="auto">
          <a:xfrm>
            <a:off x="1192413" y="317781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93A2E12-8D89-F5F5-42A4-7ADE77C77670}"/>
              </a:ext>
            </a:extLst>
          </p:cNvPr>
          <p:cNvSpPr/>
          <p:nvPr/>
        </p:nvSpPr>
        <p:spPr bwMode="auto">
          <a:xfrm>
            <a:off x="1192413" y="3841168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EFBD10D-B472-A9F5-0A52-2A66776F14F0}"/>
              </a:ext>
            </a:extLst>
          </p:cNvPr>
          <p:cNvSpPr/>
          <p:nvPr/>
        </p:nvSpPr>
        <p:spPr bwMode="auto">
          <a:xfrm>
            <a:off x="1192413" y="4204477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079899-A3C0-1E06-7A01-8274445A3A4F}"/>
              </a:ext>
            </a:extLst>
          </p:cNvPr>
          <p:cNvSpPr/>
          <p:nvPr/>
        </p:nvSpPr>
        <p:spPr bwMode="auto">
          <a:xfrm>
            <a:off x="1192413" y="4893745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F2F2990-F8B1-508D-9C3A-C4B8F442BBF0}"/>
              </a:ext>
            </a:extLst>
          </p:cNvPr>
          <p:cNvSpPr/>
          <p:nvPr/>
        </p:nvSpPr>
        <p:spPr bwMode="auto">
          <a:xfrm>
            <a:off x="1192413" y="5257054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F042015-30E1-0AA9-7FDB-BEF45C3B207F}"/>
              </a:ext>
            </a:extLst>
          </p:cNvPr>
          <p:cNvCxnSpPr>
            <a:cxnSpLocks/>
          </p:cNvCxnSpPr>
          <p:nvPr/>
        </p:nvCxnSpPr>
        <p:spPr>
          <a:xfrm>
            <a:off x="1655257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D21A1B6-A8CA-CC92-B19D-81C067203C45}"/>
              </a:ext>
            </a:extLst>
          </p:cNvPr>
          <p:cNvCxnSpPr>
            <a:cxnSpLocks/>
          </p:cNvCxnSpPr>
          <p:nvPr/>
        </p:nvCxnSpPr>
        <p:spPr>
          <a:xfrm>
            <a:off x="1655257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39C1DAB-176B-B95A-AFD0-3F251C9BF493}"/>
              </a:ext>
            </a:extLst>
          </p:cNvPr>
          <p:cNvCxnSpPr>
            <a:cxnSpLocks/>
          </p:cNvCxnSpPr>
          <p:nvPr/>
        </p:nvCxnSpPr>
        <p:spPr>
          <a:xfrm>
            <a:off x="1661765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E727DBA-688C-B744-EBCA-41CE14531A46}"/>
              </a:ext>
            </a:extLst>
          </p:cNvPr>
          <p:cNvCxnSpPr>
            <a:cxnSpLocks/>
          </p:cNvCxnSpPr>
          <p:nvPr/>
        </p:nvCxnSpPr>
        <p:spPr>
          <a:xfrm>
            <a:off x="1661765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34D53DD-B111-C62F-2ED2-B9D2B78D91A0}"/>
              </a:ext>
            </a:extLst>
          </p:cNvPr>
          <p:cNvCxnSpPr>
            <a:cxnSpLocks/>
          </p:cNvCxnSpPr>
          <p:nvPr/>
        </p:nvCxnSpPr>
        <p:spPr>
          <a:xfrm>
            <a:off x="1661765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26DD160-B921-2022-922C-773E9C1442FF}"/>
              </a:ext>
            </a:extLst>
          </p:cNvPr>
          <p:cNvCxnSpPr>
            <a:cxnSpLocks/>
          </p:cNvCxnSpPr>
          <p:nvPr/>
        </p:nvCxnSpPr>
        <p:spPr>
          <a:xfrm>
            <a:off x="1661765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B62D2A9-9346-BF0D-D196-2472059252B3}"/>
              </a:ext>
            </a:extLst>
          </p:cNvPr>
          <p:cNvCxnSpPr>
            <a:cxnSpLocks/>
          </p:cNvCxnSpPr>
          <p:nvPr/>
        </p:nvCxnSpPr>
        <p:spPr>
          <a:xfrm>
            <a:off x="1655257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E0DD5B5-6872-6DBB-266C-6F7E07E8E1AA}"/>
              </a:ext>
            </a:extLst>
          </p:cNvPr>
          <p:cNvCxnSpPr>
            <a:cxnSpLocks/>
          </p:cNvCxnSpPr>
          <p:nvPr/>
        </p:nvCxnSpPr>
        <p:spPr>
          <a:xfrm>
            <a:off x="1655257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B9A5D91C-2D56-76EA-59F7-647F0D0767CB}"/>
              </a:ext>
            </a:extLst>
          </p:cNvPr>
          <p:cNvSpPr/>
          <p:nvPr/>
        </p:nvSpPr>
        <p:spPr bwMode="auto">
          <a:xfrm>
            <a:off x="768139" y="1264103"/>
            <a:ext cx="231422" cy="228261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467E350-EE35-4339-1CBC-89174FDBD7F5}"/>
              </a:ext>
            </a:extLst>
          </p:cNvPr>
          <p:cNvSpPr/>
          <p:nvPr/>
        </p:nvSpPr>
        <p:spPr bwMode="auto">
          <a:xfrm>
            <a:off x="11192438" y="1263255"/>
            <a:ext cx="231422" cy="228261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D5BAFA0-AD55-DC01-A3C1-B0C1084F4FE9}"/>
              </a:ext>
            </a:extLst>
          </p:cNvPr>
          <p:cNvCxnSpPr>
            <a:cxnSpLocks/>
            <a:stCxn id="99" idx="6"/>
            <a:endCxn id="180" idx="1"/>
          </p:cNvCxnSpPr>
          <p:nvPr/>
        </p:nvCxnSpPr>
        <p:spPr>
          <a:xfrm>
            <a:off x="999561" y="1378234"/>
            <a:ext cx="1511640" cy="2106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D845E90-BD7A-46FC-9958-9B6521BCA795}"/>
              </a:ext>
            </a:extLst>
          </p:cNvPr>
          <p:cNvCxnSpPr>
            <a:cxnSpLocks/>
            <a:stCxn id="181" idx="3"/>
            <a:endCxn id="100" idx="2"/>
          </p:cNvCxnSpPr>
          <p:nvPr/>
        </p:nvCxnSpPr>
        <p:spPr>
          <a:xfrm flipV="1">
            <a:off x="9684864" y="1377386"/>
            <a:ext cx="1507574" cy="848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F604F70-0520-C188-89E7-7D447F4D7436}"/>
              </a:ext>
            </a:extLst>
          </p:cNvPr>
          <p:cNvSpPr/>
          <p:nvPr/>
        </p:nvSpPr>
        <p:spPr bwMode="auto">
          <a:xfrm>
            <a:off x="5479677" y="1224482"/>
            <a:ext cx="1266971" cy="33631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n-US" sz="1000" dirty="0">
                <a:solidFill>
                  <a:schemeClr val="tx1"/>
                </a:solidFill>
              </a:rPr>
              <a:t>Comparator</a:t>
            </a:r>
            <a:endParaRPr lang="en-US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150D4D-8CD4-1450-032A-A261B23ED308}"/>
              </a:ext>
            </a:extLst>
          </p:cNvPr>
          <p:cNvCxnSpPr>
            <a:cxnSpLocks/>
          </p:cNvCxnSpPr>
          <p:nvPr/>
        </p:nvCxnSpPr>
        <p:spPr>
          <a:xfrm>
            <a:off x="883850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03C162E-CD40-E88B-5865-030415B1F9CE}"/>
              </a:ext>
            </a:extLst>
          </p:cNvPr>
          <p:cNvCxnSpPr>
            <a:cxnSpLocks/>
          </p:cNvCxnSpPr>
          <p:nvPr/>
        </p:nvCxnSpPr>
        <p:spPr>
          <a:xfrm>
            <a:off x="883850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D0EF776-1123-B884-808A-5F2181ABBCD9}"/>
              </a:ext>
            </a:extLst>
          </p:cNvPr>
          <p:cNvCxnSpPr>
            <a:cxnSpLocks/>
          </p:cNvCxnSpPr>
          <p:nvPr/>
        </p:nvCxnSpPr>
        <p:spPr>
          <a:xfrm>
            <a:off x="890358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4D4C735-0C65-29D6-C78D-765B79A6F221}"/>
              </a:ext>
            </a:extLst>
          </p:cNvPr>
          <p:cNvCxnSpPr>
            <a:cxnSpLocks/>
          </p:cNvCxnSpPr>
          <p:nvPr/>
        </p:nvCxnSpPr>
        <p:spPr>
          <a:xfrm>
            <a:off x="890358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18B3675-A535-FC51-08DA-559DC5906D90}"/>
              </a:ext>
            </a:extLst>
          </p:cNvPr>
          <p:cNvCxnSpPr>
            <a:cxnSpLocks/>
          </p:cNvCxnSpPr>
          <p:nvPr/>
        </p:nvCxnSpPr>
        <p:spPr>
          <a:xfrm>
            <a:off x="890358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4DB7972-3D86-542F-9366-D4D4B8080622}"/>
              </a:ext>
            </a:extLst>
          </p:cNvPr>
          <p:cNvCxnSpPr>
            <a:cxnSpLocks/>
          </p:cNvCxnSpPr>
          <p:nvPr/>
        </p:nvCxnSpPr>
        <p:spPr>
          <a:xfrm>
            <a:off x="890358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7C27E84-5490-34D6-65F7-4703C92D1819}"/>
              </a:ext>
            </a:extLst>
          </p:cNvPr>
          <p:cNvCxnSpPr>
            <a:cxnSpLocks/>
          </p:cNvCxnSpPr>
          <p:nvPr/>
        </p:nvCxnSpPr>
        <p:spPr>
          <a:xfrm>
            <a:off x="883850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4A2ADA1-6554-0FDC-0F3A-FF536AF18BA1}"/>
              </a:ext>
            </a:extLst>
          </p:cNvPr>
          <p:cNvCxnSpPr>
            <a:cxnSpLocks/>
          </p:cNvCxnSpPr>
          <p:nvPr/>
        </p:nvCxnSpPr>
        <p:spPr>
          <a:xfrm>
            <a:off x="883850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73C9F50-26A6-CF84-4870-CFFF74C9D859}"/>
              </a:ext>
            </a:extLst>
          </p:cNvPr>
          <p:cNvCxnSpPr>
            <a:cxnSpLocks/>
          </p:cNvCxnSpPr>
          <p:nvPr/>
        </p:nvCxnSpPr>
        <p:spPr>
          <a:xfrm>
            <a:off x="11018871" y="507641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634E9AE-4F9C-74B9-9DA7-E6CA0F2EAF1E}"/>
              </a:ext>
            </a:extLst>
          </p:cNvPr>
          <p:cNvCxnSpPr>
            <a:cxnSpLocks/>
          </p:cNvCxnSpPr>
          <p:nvPr/>
        </p:nvCxnSpPr>
        <p:spPr>
          <a:xfrm>
            <a:off x="11018871" y="542753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70A322D-6B89-2417-3D20-82F1E5205809}"/>
              </a:ext>
            </a:extLst>
          </p:cNvPr>
          <p:cNvCxnSpPr>
            <a:cxnSpLocks/>
          </p:cNvCxnSpPr>
          <p:nvPr/>
        </p:nvCxnSpPr>
        <p:spPr>
          <a:xfrm>
            <a:off x="11025379" y="40404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4677DBE-68E2-9FA1-A0E0-50CCCE33263F}"/>
              </a:ext>
            </a:extLst>
          </p:cNvPr>
          <p:cNvCxnSpPr>
            <a:cxnSpLocks/>
          </p:cNvCxnSpPr>
          <p:nvPr/>
        </p:nvCxnSpPr>
        <p:spPr>
          <a:xfrm>
            <a:off x="11025379" y="43916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E4F447-119F-BD64-BDD8-5852B0E89BFC}"/>
              </a:ext>
            </a:extLst>
          </p:cNvPr>
          <p:cNvCxnSpPr>
            <a:cxnSpLocks/>
          </p:cNvCxnSpPr>
          <p:nvPr/>
        </p:nvCxnSpPr>
        <p:spPr>
          <a:xfrm>
            <a:off x="11025379" y="29909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18888EA-A08B-2C9E-2C63-F8CD66ED79C3}"/>
              </a:ext>
            </a:extLst>
          </p:cNvPr>
          <p:cNvCxnSpPr>
            <a:cxnSpLocks/>
          </p:cNvCxnSpPr>
          <p:nvPr/>
        </p:nvCxnSpPr>
        <p:spPr>
          <a:xfrm>
            <a:off x="11025379" y="33421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27D29A1-7525-6E47-5E86-D7234E1F98C1}"/>
              </a:ext>
            </a:extLst>
          </p:cNvPr>
          <p:cNvCxnSpPr>
            <a:cxnSpLocks/>
          </p:cNvCxnSpPr>
          <p:nvPr/>
        </p:nvCxnSpPr>
        <p:spPr>
          <a:xfrm>
            <a:off x="11018871" y="193458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9C16EFE-AB68-B971-96FF-0AE00D791F01}"/>
              </a:ext>
            </a:extLst>
          </p:cNvPr>
          <p:cNvCxnSpPr>
            <a:cxnSpLocks/>
          </p:cNvCxnSpPr>
          <p:nvPr/>
        </p:nvCxnSpPr>
        <p:spPr>
          <a:xfrm>
            <a:off x="11018871" y="2285713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0E14B85-CFAF-3456-7635-2943389D8535}"/>
              </a:ext>
            </a:extLst>
          </p:cNvPr>
          <p:cNvCxnSpPr>
            <a:cxnSpLocks/>
            <a:stCxn id="100" idx="4"/>
          </p:cNvCxnSpPr>
          <p:nvPr/>
        </p:nvCxnSpPr>
        <p:spPr>
          <a:xfrm>
            <a:off x="11308149" y="1491516"/>
            <a:ext cx="32181" cy="3944986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C664B10-B5A9-607E-8EAD-65670CD4D286}"/>
              </a:ext>
            </a:extLst>
          </p:cNvPr>
          <p:cNvCxnSpPr>
            <a:cxnSpLocks/>
            <a:stCxn id="99" idx="4"/>
          </p:cNvCxnSpPr>
          <p:nvPr/>
        </p:nvCxnSpPr>
        <p:spPr>
          <a:xfrm>
            <a:off x="883850" y="1492364"/>
            <a:ext cx="3646" cy="393864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94EDF245-FAAD-207E-22AA-22E2ABE6D08A}"/>
              </a:ext>
            </a:extLst>
          </p:cNvPr>
          <p:cNvSpPr/>
          <p:nvPr/>
        </p:nvSpPr>
        <p:spPr bwMode="auto">
          <a:xfrm>
            <a:off x="1977067" y="181121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80AA477-7736-B5E0-27ED-E43EC3445B1F}"/>
              </a:ext>
            </a:extLst>
          </p:cNvPr>
          <p:cNvCxnSpPr>
            <a:cxnSpLocks/>
          </p:cNvCxnSpPr>
          <p:nvPr/>
        </p:nvCxnSpPr>
        <p:spPr>
          <a:xfrm>
            <a:off x="2193091" y="193458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73DDB948-81DD-59D1-57F3-A32FE302D734}"/>
              </a:ext>
            </a:extLst>
          </p:cNvPr>
          <p:cNvSpPr/>
          <p:nvPr/>
        </p:nvSpPr>
        <p:spPr bwMode="auto">
          <a:xfrm>
            <a:off x="1974053" y="2162338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0CCB8DD-498E-05E1-3689-F60C42D0015E}"/>
              </a:ext>
            </a:extLst>
          </p:cNvPr>
          <p:cNvCxnSpPr>
            <a:cxnSpLocks/>
          </p:cNvCxnSpPr>
          <p:nvPr/>
        </p:nvCxnSpPr>
        <p:spPr>
          <a:xfrm>
            <a:off x="2190077" y="2285713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07E8F98C-98A8-BA90-3F66-9809F54B3213}"/>
              </a:ext>
            </a:extLst>
          </p:cNvPr>
          <p:cNvSpPr/>
          <p:nvPr/>
        </p:nvSpPr>
        <p:spPr bwMode="auto">
          <a:xfrm>
            <a:off x="1980437" y="2862286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E6BF50F-2A5A-93B2-1236-3E8B1B76962F}"/>
              </a:ext>
            </a:extLst>
          </p:cNvPr>
          <p:cNvCxnSpPr>
            <a:cxnSpLocks/>
          </p:cNvCxnSpPr>
          <p:nvPr/>
        </p:nvCxnSpPr>
        <p:spPr>
          <a:xfrm>
            <a:off x="2196461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E032D29B-2484-41AC-DBC8-552446EE906C}"/>
              </a:ext>
            </a:extLst>
          </p:cNvPr>
          <p:cNvSpPr/>
          <p:nvPr/>
        </p:nvSpPr>
        <p:spPr bwMode="auto">
          <a:xfrm>
            <a:off x="1980437" y="3209025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6CAD820-9FE5-D36B-3093-A2911CF66EEC}"/>
              </a:ext>
            </a:extLst>
          </p:cNvPr>
          <p:cNvCxnSpPr>
            <a:cxnSpLocks/>
          </p:cNvCxnSpPr>
          <p:nvPr/>
        </p:nvCxnSpPr>
        <p:spPr>
          <a:xfrm>
            <a:off x="2196461" y="3332400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D7396CE-7196-7529-E2B7-23EC5D592A48}"/>
              </a:ext>
            </a:extLst>
          </p:cNvPr>
          <p:cNvSpPr/>
          <p:nvPr/>
        </p:nvSpPr>
        <p:spPr bwMode="auto">
          <a:xfrm>
            <a:off x="1980437" y="3918521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3EC2708-EBE6-8FB4-EE42-1727A85E28AD}"/>
              </a:ext>
            </a:extLst>
          </p:cNvPr>
          <p:cNvCxnSpPr>
            <a:cxnSpLocks/>
          </p:cNvCxnSpPr>
          <p:nvPr/>
        </p:nvCxnSpPr>
        <p:spPr>
          <a:xfrm>
            <a:off x="2196461" y="404189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520F9715-6F21-2490-7588-8940099F060C}"/>
              </a:ext>
            </a:extLst>
          </p:cNvPr>
          <p:cNvSpPr/>
          <p:nvPr/>
        </p:nvSpPr>
        <p:spPr bwMode="auto">
          <a:xfrm>
            <a:off x="1980437" y="4265260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EE3094F-97A0-1D4A-62BA-9BC6D2A38253}"/>
              </a:ext>
            </a:extLst>
          </p:cNvPr>
          <p:cNvCxnSpPr>
            <a:cxnSpLocks/>
          </p:cNvCxnSpPr>
          <p:nvPr/>
        </p:nvCxnSpPr>
        <p:spPr>
          <a:xfrm>
            <a:off x="2196461" y="438863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FC840658-E13B-566D-4076-ECC1BAEF7E8C}"/>
              </a:ext>
            </a:extLst>
          </p:cNvPr>
          <p:cNvSpPr/>
          <p:nvPr/>
        </p:nvSpPr>
        <p:spPr bwMode="auto">
          <a:xfrm>
            <a:off x="1977067" y="495209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AF7C584-8301-ECF2-01CB-84763AABC410}"/>
              </a:ext>
            </a:extLst>
          </p:cNvPr>
          <p:cNvCxnSpPr>
            <a:cxnSpLocks/>
          </p:cNvCxnSpPr>
          <p:nvPr/>
        </p:nvCxnSpPr>
        <p:spPr>
          <a:xfrm>
            <a:off x="2193091" y="507546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5545D1D2-FF29-9011-7DA7-C9F272C1CAA6}"/>
              </a:ext>
            </a:extLst>
          </p:cNvPr>
          <p:cNvSpPr/>
          <p:nvPr/>
        </p:nvSpPr>
        <p:spPr bwMode="auto">
          <a:xfrm>
            <a:off x="1977067" y="5298833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0F8F579-C38B-7FD6-D7C0-8947FBE9EDCB}"/>
              </a:ext>
            </a:extLst>
          </p:cNvPr>
          <p:cNvCxnSpPr>
            <a:cxnSpLocks/>
          </p:cNvCxnSpPr>
          <p:nvPr/>
        </p:nvCxnSpPr>
        <p:spPr>
          <a:xfrm>
            <a:off x="2193091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D29CCA0-2F52-BC24-5B92-B0A298130741}"/>
              </a:ext>
            </a:extLst>
          </p:cNvPr>
          <p:cNvCxnSpPr>
            <a:cxnSpLocks/>
          </p:cNvCxnSpPr>
          <p:nvPr/>
        </p:nvCxnSpPr>
        <p:spPr>
          <a:xfrm>
            <a:off x="2979454" y="193458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7DFFCF-A1E5-33D3-6B11-53D3E16D23BD}"/>
              </a:ext>
            </a:extLst>
          </p:cNvPr>
          <p:cNvCxnSpPr>
            <a:cxnSpLocks/>
          </p:cNvCxnSpPr>
          <p:nvPr/>
        </p:nvCxnSpPr>
        <p:spPr>
          <a:xfrm>
            <a:off x="2984863" y="2276561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955320E-2F27-F800-5277-06153517ED5E}"/>
              </a:ext>
            </a:extLst>
          </p:cNvPr>
          <p:cNvCxnSpPr>
            <a:cxnSpLocks/>
          </p:cNvCxnSpPr>
          <p:nvPr/>
        </p:nvCxnSpPr>
        <p:spPr>
          <a:xfrm>
            <a:off x="2979454" y="402415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B2BE8E3-6C9D-49C3-C34F-77B4AE4F2E5F}"/>
              </a:ext>
            </a:extLst>
          </p:cNvPr>
          <p:cNvCxnSpPr>
            <a:cxnSpLocks/>
          </p:cNvCxnSpPr>
          <p:nvPr/>
        </p:nvCxnSpPr>
        <p:spPr>
          <a:xfrm>
            <a:off x="2984863" y="436612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4EA742C-80F2-08CB-8A95-5008C20ABF57}"/>
              </a:ext>
            </a:extLst>
          </p:cNvPr>
          <p:cNvCxnSpPr>
            <a:cxnSpLocks/>
          </p:cNvCxnSpPr>
          <p:nvPr/>
        </p:nvCxnSpPr>
        <p:spPr>
          <a:xfrm>
            <a:off x="2974045" y="5071258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F0DBD5D-D28C-A491-65F4-60370E7C16A1}"/>
              </a:ext>
            </a:extLst>
          </p:cNvPr>
          <p:cNvCxnSpPr>
            <a:cxnSpLocks/>
          </p:cNvCxnSpPr>
          <p:nvPr/>
        </p:nvCxnSpPr>
        <p:spPr>
          <a:xfrm>
            <a:off x="2979454" y="5413230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6F38E9F-DA98-7335-0722-5DA03491D0CB}"/>
              </a:ext>
            </a:extLst>
          </p:cNvPr>
          <p:cNvCxnSpPr>
            <a:cxnSpLocks/>
          </p:cNvCxnSpPr>
          <p:nvPr/>
        </p:nvCxnSpPr>
        <p:spPr>
          <a:xfrm>
            <a:off x="2984863" y="298631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8601CFA-7A1D-56C2-931D-AC1993B46B2B}"/>
              </a:ext>
            </a:extLst>
          </p:cNvPr>
          <p:cNvCxnSpPr>
            <a:cxnSpLocks/>
          </p:cNvCxnSpPr>
          <p:nvPr/>
        </p:nvCxnSpPr>
        <p:spPr>
          <a:xfrm>
            <a:off x="2990272" y="332828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6064E3D-D67C-75CB-667B-828DBD7CC2B8}"/>
              </a:ext>
            </a:extLst>
          </p:cNvPr>
          <p:cNvCxnSpPr>
            <a:cxnSpLocks/>
          </p:cNvCxnSpPr>
          <p:nvPr/>
        </p:nvCxnSpPr>
        <p:spPr>
          <a:xfrm>
            <a:off x="9696853" y="5079880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BF1704E-426B-1C29-7B9C-26E948D0E9E9}"/>
              </a:ext>
            </a:extLst>
          </p:cNvPr>
          <p:cNvCxnSpPr>
            <a:cxnSpLocks/>
          </p:cNvCxnSpPr>
          <p:nvPr/>
        </p:nvCxnSpPr>
        <p:spPr>
          <a:xfrm>
            <a:off x="9696853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4089930-078B-76F2-4A93-6057D8C3775D}"/>
              </a:ext>
            </a:extLst>
          </p:cNvPr>
          <p:cNvCxnSpPr>
            <a:cxnSpLocks/>
          </p:cNvCxnSpPr>
          <p:nvPr/>
        </p:nvCxnSpPr>
        <p:spPr>
          <a:xfrm>
            <a:off x="9703361" y="40439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36C5A93-F1E4-E04B-3668-5375A66F79A6}"/>
              </a:ext>
            </a:extLst>
          </p:cNvPr>
          <p:cNvCxnSpPr>
            <a:cxnSpLocks/>
          </p:cNvCxnSpPr>
          <p:nvPr/>
        </p:nvCxnSpPr>
        <p:spPr>
          <a:xfrm>
            <a:off x="9703361" y="43950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B29A763-8B6A-F994-5453-3330A1BFBAF0}"/>
              </a:ext>
            </a:extLst>
          </p:cNvPr>
          <p:cNvCxnSpPr>
            <a:cxnSpLocks/>
          </p:cNvCxnSpPr>
          <p:nvPr/>
        </p:nvCxnSpPr>
        <p:spPr>
          <a:xfrm>
            <a:off x="9703361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174495B-4C13-7A92-CA64-B47F43BA2CBD}"/>
              </a:ext>
            </a:extLst>
          </p:cNvPr>
          <p:cNvCxnSpPr>
            <a:cxnSpLocks/>
          </p:cNvCxnSpPr>
          <p:nvPr/>
        </p:nvCxnSpPr>
        <p:spPr>
          <a:xfrm>
            <a:off x="9703361" y="334558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CD72AB-2499-F4AA-1419-9F2E9F32E425}"/>
              </a:ext>
            </a:extLst>
          </p:cNvPr>
          <p:cNvCxnSpPr>
            <a:cxnSpLocks/>
          </p:cNvCxnSpPr>
          <p:nvPr/>
        </p:nvCxnSpPr>
        <p:spPr>
          <a:xfrm>
            <a:off x="9696853" y="19380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792EAFE-ADF1-646B-C471-CC960A06D0C3}"/>
              </a:ext>
            </a:extLst>
          </p:cNvPr>
          <p:cNvCxnSpPr>
            <a:cxnSpLocks/>
          </p:cNvCxnSpPr>
          <p:nvPr/>
        </p:nvCxnSpPr>
        <p:spPr>
          <a:xfrm>
            <a:off x="9696853" y="22891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B994E6AD-1ADF-E1E6-3C7A-BE4190B01988}"/>
              </a:ext>
            </a:extLst>
          </p:cNvPr>
          <p:cNvSpPr/>
          <p:nvPr/>
        </p:nvSpPr>
        <p:spPr bwMode="auto">
          <a:xfrm>
            <a:off x="10018663" y="182001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9C68BBF-C0DD-7242-2DB2-DEE94DB7A8C2}"/>
              </a:ext>
            </a:extLst>
          </p:cNvPr>
          <p:cNvCxnSpPr>
            <a:cxnSpLocks/>
          </p:cNvCxnSpPr>
          <p:nvPr/>
        </p:nvCxnSpPr>
        <p:spPr>
          <a:xfrm>
            <a:off x="10234687" y="194338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A8910FB9-30C7-7FD1-54BD-6484F99C5A68}"/>
              </a:ext>
            </a:extLst>
          </p:cNvPr>
          <p:cNvSpPr/>
          <p:nvPr/>
        </p:nvSpPr>
        <p:spPr bwMode="auto">
          <a:xfrm>
            <a:off x="10015649" y="2171134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60A7F02-CD5D-51DB-C4D2-37666E84121D}"/>
              </a:ext>
            </a:extLst>
          </p:cNvPr>
          <p:cNvCxnSpPr>
            <a:cxnSpLocks/>
          </p:cNvCxnSpPr>
          <p:nvPr/>
        </p:nvCxnSpPr>
        <p:spPr>
          <a:xfrm>
            <a:off x="10231673" y="229450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2EF916E2-94FA-6816-CDC2-75B485AF2FF3}"/>
              </a:ext>
            </a:extLst>
          </p:cNvPr>
          <p:cNvSpPr/>
          <p:nvPr/>
        </p:nvSpPr>
        <p:spPr bwMode="auto">
          <a:xfrm>
            <a:off x="10022033" y="2871082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AD89D2B-B115-073B-D4D0-3021D3AE1EFD}"/>
              </a:ext>
            </a:extLst>
          </p:cNvPr>
          <p:cNvCxnSpPr>
            <a:cxnSpLocks/>
          </p:cNvCxnSpPr>
          <p:nvPr/>
        </p:nvCxnSpPr>
        <p:spPr>
          <a:xfrm>
            <a:off x="10238057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1A982697-DCA1-FB79-602D-07B9FD32650C}"/>
              </a:ext>
            </a:extLst>
          </p:cNvPr>
          <p:cNvSpPr/>
          <p:nvPr/>
        </p:nvSpPr>
        <p:spPr bwMode="auto">
          <a:xfrm>
            <a:off x="10022033" y="3217821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FB6E415-572D-85CC-A2BB-D253F62005F1}"/>
              </a:ext>
            </a:extLst>
          </p:cNvPr>
          <p:cNvCxnSpPr>
            <a:cxnSpLocks/>
          </p:cNvCxnSpPr>
          <p:nvPr/>
        </p:nvCxnSpPr>
        <p:spPr>
          <a:xfrm>
            <a:off x="10238057" y="3341196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179403B5-29D6-00EA-C226-16EBA83C348D}"/>
              </a:ext>
            </a:extLst>
          </p:cNvPr>
          <p:cNvSpPr/>
          <p:nvPr/>
        </p:nvSpPr>
        <p:spPr bwMode="auto">
          <a:xfrm>
            <a:off x="10022033" y="3927317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D68EA5D-8420-05A6-7DAB-F1314DAA8BDA}"/>
              </a:ext>
            </a:extLst>
          </p:cNvPr>
          <p:cNvCxnSpPr>
            <a:cxnSpLocks/>
          </p:cNvCxnSpPr>
          <p:nvPr/>
        </p:nvCxnSpPr>
        <p:spPr>
          <a:xfrm>
            <a:off x="10238057" y="405069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091D96DC-002A-AA92-F9D3-3FE23851ECDB}"/>
              </a:ext>
            </a:extLst>
          </p:cNvPr>
          <p:cNvSpPr/>
          <p:nvPr/>
        </p:nvSpPr>
        <p:spPr bwMode="auto">
          <a:xfrm>
            <a:off x="10022033" y="4274056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35772F9-FB86-D04B-4BCE-E808E95B49CE}"/>
              </a:ext>
            </a:extLst>
          </p:cNvPr>
          <p:cNvCxnSpPr>
            <a:cxnSpLocks/>
          </p:cNvCxnSpPr>
          <p:nvPr/>
        </p:nvCxnSpPr>
        <p:spPr>
          <a:xfrm>
            <a:off x="10238057" y="439743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A20ED73B-5011-0E56-11ED-FAD5993A57AB}"/>
              </a:ext>
            </a:extLst>
          </p:cNvPr>
          <p:cNvSpPr/>
          <p:nvPr/>
        </p:nvSpPr>
        <p:spPr bwMode="auto">
          <a:xfrm>
            <a:off x="10018663" y="496089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5986D3C-9D83-7BC1-90D7-8A6BDE70A5EB}"/>
              </a:ext>
            </a:extLst>
          </p:cNvPr>
          <p:cNvCxnSpPr>
            <a:cxnSpLocks/>
          </p:cNvCxnSpPr>
          <p:nvPr/>
        </p:nvCxnSpPr>
        <p:spPr>
          <a:xfrm>
            <a:off x="10234687" y="508426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EBF7E09F-BCB7-9A57-EA95-A03D5A081325}"/>
              </a:ext>
            </a:extLst>
          </p:cNvPr>
          <p:cNvSpPr/>
          <p:nvPr/>
        </p:nvSpPr>
        <p:spPr bwMode="auto">
          <a:xfrm>
            <a:off x="10018663" y="5307629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7660893E-A94D-2E64-2AFB-9C44861754BD}"/>
              </a:ext>
            </a:extLst>
          </p:cNvPr>
          <p:cNvCxnSpPr>
            <a:cxnSpLocks/>
          </p:cNvCxnSpPr>
          <p:nvPr/>
        </p:nvCxnSpPr>
        <p:spPr>
          <a:xfrm>
            <a:off x="10234687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0C3650E-39B4-BB48-ECFA-F0C20B9742DF}"/>
              </a:ext>
            </a:extLst>
          </p:cNvPr>
          <p:cNvCxnSpPr>
            <a:cxnSpLocks/>
          </p:cNvCxnSpPr>
          <p:nvPr/>
        </p:nvCxnSpPr>
        <p:spPr>
          <a:xfrm>
            <a:off x="8557785" y="1943567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DF9A794D-AA5E-A5D8-6331-422CD3BDA30E}"/>
              </a:ext>
            </a:extLst>
          </p:cNvPr>
          <p:cNvCxnSpPr>
            <a:cxnSpLocks/>
          </p:cNvCxnSpPr>
          <p:nvPr/>
        </p:nvCxnSpPr>
        <p:spPr>
          <a:xfrm>
            <a:off x="8563194" y="2285539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881B5A5-0DC0-F32A-D86E-92591DE98A5D}"/>
              </a:ext>
            </a:extLst>
          </p:cNvPr>
          <p:cNvCxnSpPr>
            <a:cxnSpLocks/>
          </p:cNvCxnSpPr>
          <p:nvPr/>
        </p:nvCxnSpPr>
        <p:spPr>
          <a:xfrm>
            <a:off x="8557785" y="403313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2FC40A1-8029-80B0-96E1-E564ED00A1EA}"/>
              </a:ext>
            </a:extLst>
          </p:cNvPr>
          <p:cNvCxnSpPr>
            <a:cxnSpLocks/>
          </p:cNvCxnSpPr>
          <p:nvPr/>
        </p:nvCxnSpPr>
        <p:spPr>
          <a:xfrm>
            <a:off x="8563194" y="437510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919C106-3602-1030-1B37-5D55E87516FF}"/>
              </a:ext>
            </a:extLst>
          </p:cNvPr>
          <p:cNvCxnSpPr>
            <a:cxnSpLocks/>
          </p:cNvCxnSpPr>
          <p:nvPr/>
        </p:nvCxnSpPr>
        <p:spPr>
          <a:xfrm>
            <a:off x="8552376" y="5080236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3CC7538-49E9-DDE0-C218-3E13F3BD239F}"/>
              </a:ext>
            </a:extLst>
          </p:cNvPr>
          <p:cNvCxnSpPr>
            <a:cxnSpLocks/>
          </p:cNvCxnSpPr>
          <p:nvPr/>
        </p:nvCxnSpPr>
        <p:spPr>
          <a:xfrm>
            <a:off x="8557785" y="5422208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8849215-77E2-DFD9-0068-3F4B349365D6}"/>
              </a:ext>
            </a:extLst>
          </p:cNvPr>
          <p:cNvCxnSpPr>
            <a:cxnSpLocks/>
          </p:cNvCxnSpPr>
          <p:nvPr/>
        </p:nvCxnSpPr>
        <p:spPr>
          <a:xfrm>
            <a:off x="8563194" y="2995293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652973C-24C3-E81F-582B-C710BA469EE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568603" y="3354304"/>
            <a:ext cx="657461" cy="351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42E2E99-439C-AB2B-4767-F1A79CFA9199}"/>
              </a:ext>
            </a:extLst>
          </p:cNvPr>
          <p:cNvSpPr/>
          <p:nvPr/>
        </p:nvSpPr>
        <p:spPr bwMode="auto">
          <a:xfrm>
            <a:off x="2511201" y="1228166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in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9FCA7FE-C503-E217-542A-EB47EB25B49B}"/>
              </a:ext>
            </a:extLst>
          </p:cNvPr>
          <p:cNvSpPr/>
          <p:nvPr/>
        </p:nvSpPr>
        <p:spPr bwMode="auto">
          <a:xfrm>
            <a:off x="9222020" y="122606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out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3ED79EF-AEE8-A239-DB9E-E39AFD1A0970}"/>
              </a:ext>
            </a:extLst>
          </p:cNvPr>
          <p:cNvCxnSpPr>
            <a:cxnSpLocks/>
            <a:stCxn id="180" idx="3"/>
            <a:endCxn id="103" idx="1"/>
          </p:cNvCxnSpPr>
          <p:nvPr/>
        </p:nvCxnSpPr>
        <p:spPr>
          <a:xfrm>
            <a:off x="2974045" y="1380340"/>
            <a:ext cx="2505632" cy="123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262D4AF-CBE0-318B-E009-091E746F17EE}"/>
              </a:ext>
            </a:extLst>
          </p:cNvPr>
          <p:cNvCxnSpPr>
            <a:cxnSpLocks/>
            <a:stCxn id="103" idx="3"/>
            <a:endCxn id="181" idx="1"/>
          </p:cNvCxnSpPr>
          <p:nvPr/>
        </p:nvCxnSpPr>
        <p:spPr>
          <a:xfrm flipV="1">
            <a:off x="6746648" y="1378234"/>
            <a:ext cx="2475372" cy="144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FAF3F15A-BC44-A979-A631-1DC6F45C308A}"/>
                  </a:ext>
                </a:extLst>
              </p:cNvPr>
              <p:cNvSpPr txBox="1"/>
              <p:nvPr/>
            </p:nvSpPr>
            <p:spPr bwMode="auto">
              <a:xfrm>
                <a:off x="4542870" y="6145560"/>
                <a:ext cx="3425338" cy="379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bSup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can not be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FAF3F15A-BC44-A979-A631-1DC6F45C3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870" y="6145560"/>
                <a:ext cx="3425338" cy="379784"/>
              </a:xfrm>
              <a:prstGeom prst="rect">
                <a:avLst/>
              </a:prstGeom>
              <a:blipFill>
                <a:blip r:embed="rId19"/>
                <a:stretch>
                  <a:fillRect t="-4839" b="-258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Arrow: Right 189">
            <a:extLst>
              <a:ext uri="{FF2B5EF4-FFF2-40B4-BE49-F238E27FC236}">
                <a16:creationId xmlns:a16="http://schemas.microsoft.com/office/drawing/2014/main" id="{E8616E27-9243-3BCE-24B7-B732ED58AD67}"/>
              </a:ext>
            </a:extLst>
          </p:cNvPr>
          <p:cNvSpPr/>
          <p:nvPr/>
        </p:nvSpPr>
        <p:spPr bwMode="auto">
          <a:xfrm>
            <a:off x="4072805" y="6227648"/>
            <a:ext cx="360040" cy="252376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Title 2">
            <a:extLst>
              <a:ext uri="{FF2B5EF4-FFF2-40B4-BE49-F238E27FC236}">
                <a16:creationId xmlns:a16="http://schemas.microsoft.com/office/drawing/2014/main" id="{65F122C2-C044-9757-1E4D-2FC7BCFA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br>
              <a:rPr lang="en-US" sz="1800" b="0" dirty="0">
                <a:solidFill>
                  <a:schemeClr val="tx1"/>
                </a:solidFill>
              </a:rPr>
            </a:br>
            <a:r>
              <a:rPr lang="de-DE" dirty="0"/>
              <a:t>Choice of </a:t>
            </a:r>
            <a:r>
              <a:rPr lang="de-DE" i="1" dirty="0"/>
              <a:t>a</a:t>
            </a:r>
            <a:endParaRPr lang="en-US" i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6AF68B-AA1E-59F2-C1E1-4414FF0ACF41}"/>
              </a:ext>
            </a:extLst>
          </p:cNvPr>
          <p:cNvSpPr/>
          <p:nvPr/>
        </p:nvSpPr>
        <p:spPr bwMode="auto">
          <a:xfrm>
            <a:off x="2909279" y="1609830"/>
            <a:ext cx="814627" cy="4195433"/>
          </a:xfrm>
          <a:prstGeom prst="roundRect">
            <a:avLst/>
          </a:prstGeom>
          <a:noFill/>
          <a:ln>
            <a:solidFill>
              <a:srgbClr val="26268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935A9C-F7C6-7461-607D-7AA9E63B693C}"/>
              </a:ext>
            </a:extLst>
          </p:cNvPr>
          <p:cNvSpPr/>
          <p:nvPr/>
        </p:nvSpPr>
        <p:spPr bwMode="auto">
          <a:xfrm>
            <a:off x="4010299" y="1613329"/>
            <a:ext cx="1950669" cy="4195433"/>
          </a:xfrm>
          <a:prstGeom prst="roundRect">
            <a:avLst/>
          </a:prstGeom>
          <a:noFill/>
          <a:ln>
            <a:solidFill>
              <a:srgbClr val="26268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289B4F5-6E0D-EFCF-582E-C02A822670D4}"/>
              </a:ext>
            </a:extLst>
          </p:cNvPr>
          <p:cNvSpPr/>
          <p:nvPr/>
        </p:nvSpPr>
        <p:spPr bwMode="auto">
          <a:xfrm>
            <a:off x="6256146" y="1613329"/>
            <a:ext cx="1950669" cy="4195433"/>
          </a:xfrm>
          <a:prstGeom prst="roundRect">
            <a:avLst/>
          </a:prstGeom>
          <a:noFill/>
          <a:ln>
            <a:solidFill>
              <a:srgbClr val="26268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77B2AF48-BFBC-7870-7490-0C0131CBB107}"/>
              </a:ext>
            </a:extLst>
          </p:cNvPr>
          <p:cNvSpPr/>
          <p:nvPr/>
        </p:nvSpPr>
        <p:spPr bwMode="auto">
          <a:xfrm>
            <a:off x="8472911" y="1637752"/>
            <a:ext cx="814627" cy="4195433"/>
          </a:xfrm>
          <a:prstGeom prst="roundRect">
            <a:avLst/>
          </a:prstGeom>
          <a:noFill/>
          <a:ln>
            <a:solidFill>
              <a:srgbClr val="26268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EF3199B6-ED29-DDED-0BE3-B50D20C1EAD0}"/>
                  </a:ext>
                </a:extLst>
              </p:cNvPr>
              <p:cNvSpPr txBox="1"/>
              <p:nvPr/>
            </p:nvSpPr>
            <p:spPr bwMode="auto">
              <a:xfrm>
                <a:off x="2961932" y="5781642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EF3199B6-ED29-DDED-0BE3-B50D20C1E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1932" y="5781642"/>
                <a:ext cx="719692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159B71E-8079-F445-1496-69686BD19EE6}"/>
                  </a:ext>
                </a:extLst>
              </p:cNvPr>
              <p:cNvSpPr txBox="1"/>
              <p:nvPr/>
            </p:nvSpPr>
            <p:spPr bwMode="auto">
              <a:xfrm>
                <a:off x="6811477" y="5809880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159B71E-8079-F445-1496-69686BD1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1477" y="5809880"/>
                <a:ext cx="719692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B1E0B290-4D4E-237F-7585-7891B7515620}"/>
                  </a:ext>
                </a:extLst>
              </p:cNvPr>
              <p:cNvSpPr txBox="1"/>
              <p:nvPr/>
            </p:nvSpPr>
            <p:spPr bwMode="auto">
              <a:xfrm>
                <a:off x="8460046" y="5810684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B1E0B290-4D4E-237F-7585-7891B7515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0046" y="5810684"/>
                <a:ext cx="71969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EC2A8FF-7F5C-307D-3BFC-D63A2DB7C7E9}"/>
                  </a:ext>
                </a:extLst>
              </p:cNvPr>
              <p:cNvSpPr txBox="1"/>
              <p:nvPr/>
            </p:nvSpPr>
            <p:spPr bwMode="auto">
              <a:xfrm>
                <a:off x="4582489" y="5818457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EC2A8FF-7F5C-307D-3BFC-D63A2DB7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2489" y="5818457"/>
                <a:ext cx="719692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1F048130-80D9-DEDF-1286-05A0CC22D161}"/>
                  </a:ext>
                </a:extLst>
              </p:cNvPr>
              <p:cNvSpPr txBox="1"/>
              <p:nvPr/>
            </p:nvSpPr>
            <p:spPr bwMode="auto">
              <a:xfrm>
                <a:off x="2974045" y="1613326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1F048130-80D9-DEDF-1286-05A0CC22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4045" y="1613326"/>
                <a:ext cx="719692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442B62B1-221F-E152-C660-169099A986AA}"/>
                  </a:ext>
                </a:extLst>
              </p:cNvPr>
              <p:cNvSpPr txBox="1"/>
              <p:nvPr/>
            </p:nvSpPr>
            <p:spPr bwMode="auto">
              <a:xfrm>
                <a:off x="2954222" y="1964193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442B62B1-221F-E152-C660-169099A9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4222" y="1964193"/>
                <a:ext cx="719692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DA1DAF9C-E6E1-4613-7C84-E810F6019067}"/>
                  </a:ext>
                </a:extLst>
              </p:cNvPr>
              <p:cNvSpPr txBox="1"/>
              <p:nvPr/>
            </p:nvSpPr>
            <p:spPr bwMode="auto">
              <a:xfrm>
                <a:off x="2953748" y="2662321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DA1DAF9C-E6E1-4613-7C84-E810F6019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3748" y="2662321"/>
                <a:ext cx="719692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5EA32CFF-B88D-3EC5-2897-F483CF71E0D7}"/>
                  </a:ext>
                </a:extLst>
              </p:cNvPr>
              <p:cNvSpPr txBox="1"/>
              <p:nvPr/>
            </p:nvSpPr>
            <p:spPr bwMode="auto">
              <a:xfrm>
                <a:off x="2962044" y="3032171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5EA32CFF-B88D-3EC5-2897-F483CF71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2044" y="3032171"/>
                <a:ext cx="719692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83A7F5F-57F0-772D-DAC5-DAAED04A3750}"/>
                  </a:ext>
                </a:extLst>
              </p:cNvPr>
              <p:cNvSpPr txBox="1"/>
              <p:nvPr/>
            </p:nvSpPr>
            <p:spPr bwMode="auto">
              <a:xfrm>
                <a:off x="2950400" y="3712138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83A7F5F-57F0-772D-DAC5-DAAED04A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0400" y="3712138"/>
                <a:ext cx="719692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76868C2-9F62-155B-7CAA-4084D6591FD5}"/>
                  </a:ext>
                </a:extLst>
              </p:cNvPr>
              <p:cNvSpPr txBox="1"/>
              <p:nvPr/>
            </p:nvSpPr>
            <p:spPr bwMode="auto">
              <a:xfrm>
                <a:off x="2933450" y="4074431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76868C2-9F62-155B-7CAA-4084D6591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450" y="4074431"/>
                <a:ext cx="719692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EFA5D3D-1872-7D4E-D4A1-635C232B4EDD}"/>
                  </a:ext>
                </a:extLst>
              </p:cNvPr>
              <p:cNvSpPr txBox="1"/>
              <p:nvPr/>
            </p:nvSpPr>
            <p:spPr bwMode="auto">
              <a:xfrm>
                <a:off x="2933450" y="4782817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EFA5D3D-1872-7D4E-D4A1-635C232B4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450" y="4782817"/>
                <a:ext cx="719692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72105C4D-C6F8-D8EA-F0C0-ACDEEBC98326}"/>
                  </a:ext>
                </a:extLst>
              </p:cNvPr>
              <p:cNvSpPr txBox="1"/>
              <p:nvPr/>
            </p:nvSpPr>
            <p:spPr bwMode="auto">
              <a:xfrm>
                <a:off x="2933450" y="5138352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26268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72105C4D-C6F8-D8EA-F0C0-ACDEEBC9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450" y="5138352"/>
                <a:ext cx="719692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3EB1C81C-BB47-7377-30D6-CAC9CDEF9476}"/>
                  </a:ext>
                </a:extLst>
              </p:cNvPr>
              <p:cNvSpPr txBox="1"/>
              <p:nvPr/>
            </p:nvSpPr>
            <p:spPr bwMode="auto">
              <a:xfrm>
                <a:off x="4624771" y="1590053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3EB1C81C-BB47-7377-30D6-CAC9CDEF9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4771" y="1590053"/>
                <a:ext cx="719692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4F3E3D98-ADE5-851D-39AE-F70B9D080585}"/>
                  </a:ext>
                </a:extLst>
              </p:cNvPr>
              <p:cNvSpPr txBox="1"/>
              <p:nvPr/>
            </p:nvSpPr>
            <p:spPr bwMode="auto">
              <a:xfrm>
                <a:off x="6858471" y="1578787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4F3E3D98-ADE5-851D-39AE-F70B9D080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471" y="1578787"/>
                <a:ext cx="719692" cy="33855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618E8001-58BB-6905-85AD-45228692AB08}"/>
                  </a:ext>
                </a:extLst>
              </p:cNvPr>
              <p:cNvSpPr txBox="1"/>
              <p:nvPr/>
            </p:nvSpPr>
            <p:spPr bwMode="auto">
              <a:xfrm>
                <a:off x="8528784" y="1571308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262686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618E8001-58BB-6905-85AD-45228692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8784" y="1571308"/>
                <a:ext cx="719692" cy="3385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E89D9F7A-8EF4-C7D6-955B-9A6856BD80D5}"/>
                  </a:ext>
                </a:extLst>
              </p:cNvPr>
              <p:cNvSpPr txBox="1"/>
              <p:nvPr/>
            </p:nvSpPr>
            <p:spPr bwMode="auto">
              <a:xfrm>
                <a:off x="9840415" y="978693"/>
                <a:ext cx="1487019" cy="347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d>
                        <m:d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E89D9F7A-8EF4-C7D6-955B-9A6856BD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0415" y="978693"/>
                <a:ext cx="1487019" cy="34785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7AC2E4C2-E9A8-8D98-84BA-56B764939370}"/>
                  </a:ext>
                </a:extLst>
              </p:cNvPr>
              <p:cNvSpPr txBox="1"/>
              <p:nvPr/>
            </p:nvSpPr>
            <p:spPr bwMode="auto">
              <a:xfrm>
                <a:off x="4230669" y="2744927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7AC2E4C2-E9A8-8D98-84BA-56B764939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0669" y="2744927"/>
                <a:ext cx="719692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32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5E1B-F5E2-27A6-75A7-CF0806647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B7B1B82-7185-4282-4FE2-F1851CE8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851" y="3645024"/>
            <a:ext cx="5018265" cy="10534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E419A0-6D19-9C66-5436-CCC773C7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601372"/>
            <a:ext cx="4187940" cy="1241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4FC2EC-A18B-8202-6208-CC05B9F559E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4800" y="1268415"/>
                <a:ext cx="11520000" cy="309668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GB" dirty="0"/>
                  <a:t> inequalities need to be satisfied</a:t>
                </a:r>
              </a:p>
              <a:p>
                <a:r>
                  <a:rPr lang="en-GB" dirty="0"/>
                  <a:t>Using recursive construction we can prove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Practical choice: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This way only N additional multiplications are needed</a:t>
                </a:r>
              </a:p>
              <a:p>
                <a:endParaRPr lang="en-GB" dirty="0"/>
              </a:p>
              <a:p>
                <a:r>
                  <a:rPr lang="en-GB" dirty="0"/>
                  <a:t>Check if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bSup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i="1" dirty="0"/>
                  <a:t> </a:t>
                </a:r>
                <a:r>
                  <a:rPr lang="en-GB" dirty="0"/>
                  <a:t>satisfies inequalities</a:t>
                </a:r>
              </a:p>
              <a:p>
                <a:endParaRPr lang="en-GB" dirty="0"/>
              </a:p>
              <a:p>
                <a:r>
                  <a:rPr lang="en-GB" dirty="0"/>
                  <a:t>What about two errors?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D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4FC2EC-A18B-8202-6208-CC05B9F55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4800" y="1268415"/>
                <a:ext cx="11520000" cy="3096689"/>
              </a:xfrm>
              <a:blipFill>
                <a:blip r:embed="rId4"/>
                <a:stretch>
                  <a:fillRect l="-1164" t="-1575" b="-744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C28B9-013C-BB8C-69B9-EAA947A4D5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B75A8-F666-1872-148D-DD8910C0E8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0F4D7BC-C149-398C-3CB7-F84A8AA8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br>
              <a:rPr lang="en-US" sz="1800" b="0" dirty="0">
                <a:solidFill>
                  <a:schemeClr val="tx1"/>
                </a:solidFill>
              </a:rPr>
            </a:br>
            <a:r>
              <a:rPr lang="de-DE" dirty="0"/>
              <a:t>Choice of </a:t>
            </a:r>
            <a:r>
              <a:rPr lang="de-DE" i="1" dirty="0"/>
              <a:t>a</a:t>
            </a:r>
            <a:endParaRPr lang="en-US" i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0FBFB6-2A74-F522-3D58-9742705F0078}"/>
              </a:ext>
            </a:extLst>
          </p:cNvPr>
          <p:cNvGrpSpPr/>
          <p:nvPr/>
        </p:nvGrpSpPr>
        <p:grpSpPr>
          <a:xfrm>
            <a:off x="551384" y="2147301"/>
            <a:ext cx="9505056" cy="961721"/>
            <a:chOff x="551384" y="2107239"/>
            <a:chExt cx="9145016" cy="961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40A696A-678B-A953-EEA5-9023BD38985E}"/>
                    </a:ext>
                  </a:extLst>
                </p:cNvPr>
                <p:cNvSpPr/>
                <p:nvPr/>
              </p:nvSpPr>
              <p:spPr bwMode="auto">
                <a:xfrm>
                  <a:off x="551384" y="2420888"/>
                  <a:ext cx="9145016" cy="648072"/>
                </a:xfrm>
                <a:prstGeom prst="rect">
                  <a:avLst/>
                </a:prstGeom>
                <a:solidFill>
                  <a:srgbClr val="E9E9F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72000" tIns="72000" rIns="72000" bIns="72000" rtlCol="0" anchor="ctr"/>
                <a:lstStyle/>
                <a:p>
                  <a:pPr defTabSz="576000" eaLnBrk="0" hangingPunct="0">
                    <a:lnSpc>
                      <a:spcPct val="120000"/>
                    </a:lnSpc>
                  </a:pPr>
                  <a:r>
                    <a:rPr lang="en-GB" sz="1800" baseline="0" dirty="0">
                      <a:latin typeface="+mn-lt"/>
                    </a:rPr>
                    <a:t>If the </a:t>
                  </a:r>
                  <a:r>
                    <a:rPr lang="en-GB" sz="1800" baseline="0" dirty="0" err="1">
                      <a:latin typeface="+mn-lt"/>
                    </a:rPr>
                    <a:t>inequality</a:t>
                  </a:r>
                  <a:r>
                    <a:rPr lang="en-GB" sz="1800" baseline="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−1 </m:t>
                      </m:r>
                    </m:oMath>
                  </a14:m>
                  <a:r>
                    <a:rPr lang="en-GB" sz="1800" baseline="0" dirty="0">
                      <a:latin typeface="+mn-lt"/>
                    </a:rPr>
                    <a:t>holds, then there exists at least one single error-detecting vector.</a:t>
                  </a:r>
                  <a:endParaRPr lang="en-DE" sz="1800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40A696A-678B-A953-EEA5-9023BD3898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1384" y="2420888"/>
                  <a:ext cx="9145016" cy="648072"/>
                </a:xfrm>
                <a:prstGeom prst="rect">
                  <a:avLst/>
                </a:prstGeom>
                <a:blipFill>
                  <a:blip r:embed="rId5"/>
                  <a:stretch>
                    <a:fillRect l="-705" r="-38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8E40E-068E-7852-2FF8-25B8E988014B}"/>
                </a:ext>
              </a:extLst>
            </p:cNvPr>
            <p:cNvSpPr/>
            <p:nvPr/>
          </p:nvSpPr>
          <p:spPr bwMode="auto">
            <a:xfrm>
              <a:off x="551384" y="2107239"/>
              <a:ext cx="9145016" cy="346936"/>
            </a:xfrm>
            <a:prstGeom prst="rect">
              <a:avLst/>
            </a:prstGeom>
            <a:solidFill>
              <a:srgbClr val="26268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defTabSz="576000" eaLnBrk="0" hangingPunct="0">
                <a:lnSpc>
                  <a:spcPct val="120000"/>
                </a:lnSpc>
              </a:pPr>
              <a:r>
                <a:rPr lang="en-GB" sz="18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Theorem</a:t>
              </a:r>
              <a:endParaRPr lang="en-DE" sz="1600" baseline="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E021A54-C270-E594-D260-358DA5377BC5}"/>
              </a:ext>
            </a:extLst>
          </p:cNvPr>
          <p:cNvSpPr txBox="1"/>
          <p:nvPr/>
        </p:nvSpPr>
        <p:spPr bwMode="auto">
          <a:xfrm>
            <a:off x="2725332" y="4201263"/>
            <a:ext cx="692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/>
              <a:t>and</a:t>
            </a:r>
            <a:endParaRPr lang="en-DE" dirty="0"/>
          </a:p>
        </p:txBody>
      </p:sp>
      <p:pic>
        <p:nvPicPr>
          <p:cNvPr id="3074" name="Picture 2" descr="Blue Check Mark PNG &amp; SVG Design For T-Shirts">
            <a:extLst>
              <a:ext uri="{FF2B5EF4-FFF2-40B4-BE49-F238E27FC236}">
                <a16:creationId xmlns:a16="http://schemas.microsoft.com/office/drawing/2014/main" id="{38C1F6B7-F09A-0DD2-4FEE-FF0C9CAA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5373216"/>
            <a:ext cx="529313" cy="5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D96A-590D-90B6-BAF0-BF9D9DDE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25D27A-A9CE-88B5-C8AB-9274D067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dirty="0">
                <a:solidFill>
                  <a:schemeClr val="tx1"/>
                </a:solidFill>
              </a:rPr>
            </a:br>
            <a:r>
              <a:rPr lang="de-DE" dirty="0"/>
              <a:t>Two error detection?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E642-C7B3-1392-11BF-E6E460B33B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7681C-4C7E-4599-67F0-F594C4ED6E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5D1E76-925F-D133-12F6-315F275A35E7}"/>
              </a:ext>
            </a:extLst>
          </p:cNvPr>
          <p:cNvSpPr/>
          <p:nvPr/>
        </p:nvSpPr>
        <p:spPr bwMode="auto">
          <a:xfrm>
            <a:off x="3659349" y="176154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24B30-8465-B668-B1F6-02D6C033C9B1}"/>
              </a:ext>
            </a:extLst>
          </p:cNvPr>
          <p:cNvSpPr/>
          <p:nvPr/>
        </p:nvSpPr>
        <p:spPr bwMode="auto">
          <a:xfrm>
            <a:off x="5896430" y="1782603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160F5-1508-56D4-B93A-20F650D41460}"/>
              </a:ext>
            </a:extLst>
          </p:cNvPr>
          <p:cNvSpPr/>
          <p:nvPr/>
        </p:nvSpPr>
        <p:spPr bwMode="auto">
          <a:xfrm>
            <a:off x="8133511" y="1761544"/>
            <a:ext cx="424274" cy="6467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09734-DEB6-EA4C-90E6-FBD074A97666}"/>
              </a:ext>
            </a:extLst>
          </p:cNvPr>
          <p:cNvSpPr/>
          <p:nvPr/>
        </p:nvSpPr>
        <p:spPr bwMode="auto">
          <a:xfrm>
            <a:off x="3659349" y="281435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4607B-AF71-1D9D-B560-0CD77F491DBD}"/>
              </a:ext>
            </a:extLst>
          </p:cNvPr>
          <p:cNvSpPr/>
          <p:nvPr/>
        </p:nvSpPr>
        <p:spPr bwMode="auto">
          <a:xfrm>
            <a:off x="5896430" y="283541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442C9E-5EE3-7DDA-C9C6-0CE497E1CD3F}"/>
              </a:ext>
            </a:extLst>
          </p:cNvPr>
          <p:cNvSpPr/>
          <p:nvPr/>
        </p:nvSpPr>
        <p:spPr bwMode="auto">
          <a:xfrm>
            <a:off x="8133511" y="281435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04DEB2-DD46-29B1-EABA-D1D2610D2069}"/>
              </a:ext>
            </a:extLst>
          </p:cNvPr>
          <p:cNvSpPr/>
          <p:nvPr/>
        </p:nvSpPr>
        <p:spPr bwMode="auto">
          <a:xfrm>
            <a:off x="3653940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1A7447-3F34-C8DC-9FA0-008A0AB2CDB9}"/>
              </a:ext>
            </a:extLst>
          </p:cNvPr>
          <p:cNvSpPr/>
          <p:nvPr/>
        </p:nvSpPr>
        <p:spPr bwMode="auto">
          <a:xfrm>
            <a:off x="5891021" y="3888233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96F8F0-AB7E-943B-1CDB-6E82059F2712}"/>
              </a:ext>
            </a:extLst>
          </p:cNvPr>
          <p:cNvSpPr/>
          <p:nvPr/>
        </p:nvSpPr>
        <p:spPr bwMode="auto">
          <a:xfrm>
            <a:off x="8128102" y="3867174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14C198-C0AF-6CBE-DF45-1CF5AC0CC4FD}"/>
                  </a:ext>
                </a:extLst>
              </p:cNvPr>
              <p:cNvSpPr/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3549C6-0B41-9842-AD06-A1FD35E7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1783699"/>
                <a:ext cx="462844" cy="304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97C272-918F-0422-A473-751C865C0EAC}"/>
                  </a:ext>
                </a:extLst>
              </p:cNvPr>
              <p:cNvSpPr/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3A4BCA-1C61-30AF-E1B3-FF5496E70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147008"/>
                <a:ext cx="462844" cy="304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9E42ADE-E591-8494-CC82-A2DE8C468BDE}"/>
              </a:ext>
            </a:extLst>
          </p:cNvPr>
          <p:cNvSpPr/>
          <p:nvPr/>
        </p:nvSpPr>
        <p:spPr bwMode="auto">
          <a:xfrm>
            <a:off x="3653940" y="4919989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0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022FF4-8C11-2DFB-33E4-6040C5706498}"/>
              </a:ext>
            </a:extLst>
          </p:cNvPr>
          <p:cNvSpPr/>
          <p:nvPr/>
        </p:nvSpPr>
        <p:spPr bwMode="auto">
          <a:xfrm>
            <a:off x="5891021" y="4941048"/>
            <a:ext cx="424274" cy="6467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D954BB-B09E-0476-1629-B0B91D663AD5}"/>
              </a:ext>
            </a:extLst>
          </p:cNvPr>
          <p:cNvSpPr/>
          <p:nvPr/>
        </p:nvSpPr>
        <p:spPr bwMode="auto">
          <a:xfrm>
            <a:off x="8128102" y="4919989"/>
            <a:ext cx="424274" cy="646740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l-GR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ω</a:t>
            </a:r>
            <a:r>
              <a:rPr lang="de-D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63B234-83C3-3822-BA0B-2F40DD42E1DE}"/>
                  </a:ext>
                </a:extLst>
              </p:cNvPr>
              <p:cNvSpPr/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7E7CF-9B96-117F-F72D-B05320EC2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2836276"/>
                <a:ext cx="462844" cy="304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C6BCF2-D1E7-9783-16E8-F9E387D8B85F}"/>
                  </a:ext>
                </a:extLst>
              </p:cNvPr>
              <p:cNvSpPr/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287CBA-6A46-9F55-276B-9D5507051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199586"/>
                <a:ext cx="462844" cy="304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8049C9-30FF-0F5C-230F-7792A76F7416}"/>
                  </a:ext>
                </a:extLst>
              </p:cNvPr>
              <p:cNvSpPr/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2861DD-F36E-F939-24E8-746882976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3862944"/>
                <a:ext cx="462844" cy="304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BB9AC2-11DB-8B64-01D9-1AD42B3F209C}"/>
                  </a:ext>
                </a:extLst>
              </p:cNvPr>
              <p:cNvSpPr/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FB3BD2-7E87-A713-1C05-4EF42A6E7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226253"/>
                <a:ext cx="462844" cy="304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DDECFB-E911-7DFB-FBEB-1A1BF3E429CD}"/>
                  </a:ext>
                </a:extLst>
              </p:cNvPr>
              <p:cNvSpPr/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70575B-E3A5-1EFA-32FB-99E0C6FE1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4915521"/>
                <a:ext cx="462844" cy="304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B522085-65E8-21C9-1F2E-908BC4BE93FD}"/>
                  </a:ext>
                </a:extLst>
              </p:cNvPr>
              <p:cNvSpPr/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000" b="0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C27414-7E6F-243D-4EB1-38EAC9276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610" y="5278830"/>
                <a:ext cx="462844" cy="304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1DE600-0680-D5C0-B141-B6FECF93F703}"/>
                  </a:ext>
                </a:extLst>
              </p:cNvPr>
              <p:cNvSpPr/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0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42C0C1-C764-1F46-EE34-EAE2B5E9A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1789761"/>
                <a:ext cx="462844" cy="304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EAA9F28-0255-9F38-01C4-6452C80EA15B}"/>
                  </a:ext>
                </a:extLst>
              </p:cNvPr>
              <p:cNvSpPr/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4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0F743A-1738-0F76-B028-361CE86E6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153070"/>
                <a:ext cx="462844" cy="304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FC56322-2445-5B35-575B-7858315D29DA}"/>
                  </a:ext>
                </a:extLst>
              </p:cNvPr>
              <p:cNvSpPr/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2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5469A0E-A4D6-5BCE-A5BE-540BBE200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2842338"/>
                <a:ext cx="462844" cy="3043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61E2AEF-0F6D-32B1-2FC7-AE268A19DA59}"/>
                  </a:ext>
                </a:extLst>
              </p:cNvPr>
              <p:cNvSpPr/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6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FD626D-DDD9-40E1-8D20-334CB4637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205647"/>
                <a:ext cx="462844" cy="304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86E34F9-4818-1619-A3AA-D79229112E9D}"/>
                  </a:ext>
                </a:extLst>
              </p:cNvPr>
              <p:cNvSpPr/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1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75E3B4B-C8FB-F9EC-E2F3-CDA6EE868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3869005"/>
                <a:ext cx="462844" cy="304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C7298C-4C74-6EE9-1AE8-CCD71052AF02}"/>
                  </a:ext>
                </a:extLst>
              </p:cNvPr>
              <p:cNvSpPr/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5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2FA858-478D-43C0-6C8E-8111B5327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232314"/>
                <a:ext cx="462844" cy="304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156499C-5623-98F5-C5D5-33CC6AA2F432}"/>
                  </a:ext>
                </a:extLst>
              </p:cNvPr>
              <p:cNvSpPr/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ln>
                <a:solidFill>
                  <a:schemeClr val="accent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3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156499C-5623-98F5-C5D5-33CC6AA2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4921583"/>
                <a:ext cx="462844" cy="3043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3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3D6B21-097C-4C8A-8BC7-E10E6F9EAA56}"/>
                  </a:ext>
                </a:extLst>
              </p:cNvPr>
              <p:cNvSpPr/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ln>
                <a:solidFill>
                  <a:schemeClr val="accent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de-DE" sz="1000" b="0" i="1" kern="0" baseline="0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</m:oMath>
                </a14:m>
                <a:r>
                  <a:rPr lang="de-DE" sz="1000" baseline="-25000" dirty="0">
                    <a:solidFill>
                      <a:schemeClr val="tx1"/>
                    </a:solidFill>
                  </a:rPr>
                  <a:t>7</a:t>
                </a:r>
                <a:endParaRPr lang="de-DE" sz="10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3D6B21-097C-4C8A-8BC7-E10E6F9EA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6064" y="5284892"/>
                <a:ext cx="462844" cy="3043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3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D9254B-04E7-196A-88B6-32FF15797C1C}"/>
              </a:ext>
            </a:extLst>
          </p:cNvPr>
          <p:cNvCxnSpPr>
            <a:cxnSpLocks/>
          </p:cNvCxnSpPr>
          <p:nvPr/>
        </p:nvCxnSpPr>
        <p:spPr>
          <a:xfrm>
            <a:off x="4078214" y="1914097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A4B3B4-B410-20CE-00A1-647DC8348A87}"/>
              </a:ext>
            </a:extLst>
          </p:cNvPr>
          <p:cNvCxnSpPr>
            <a:cxnSpLocks/>
          </p:cNvCxnSpPr>
          <p:nvPr/>
        </p:nvCxnSpPr>
        <p:spPr>
          <a:xfrm>
            <a:off x="6320704" y="192662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90FE3E-FE82-0D96-9949-3EA7E5C94A84}"/>
              </a:ext>
            </a:extLst>
          </p:cNvPr>
          <p:cNvCxnSpPr>
            <a:cxnSpLocks/>
          </p:cNvCxnSpPr>
          <p:nvPr/>
        </p:nvCxnSpPr>
        <p:spPr>
          <a:xfrm>
            <a:off x="4072805" y="5396703"/>
            <a:ext cx="18182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AD8720-D240-C051-A19A-7B27C9B2A487}"/>
              </a:ext>
            </a:extLst>
          </p:cNvPr>
          <p:cNvCxnSpPr>
            <a:cxnSpLocks/>
          </p:cNvCxnSpPr>
          <p:nvPr/>
        </p:nvCxnSpPr>
        <p:spPr>
          <a:xfrm>
            <a:off x="6315295" y="5409228"/>
            <a:ext cx="1818216" cy="0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07D5FE6-C3A7-12E6-787A-C498A1E2658B}"/>
              </a:ext>
            </a:extLst>
          </p:cNvPr>
          <p:cNvCxnSpPr>
            <a:cxnSpLocks/>
          </p:cNvCxnSpPr>
          <p:nvPr/>
        </p:nvCxnSpPr>
        <p:spPr>
          <a:xfrm>
            <a:off x="4083623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FA5789-D250-58FF-0A2F-187166F4E7BE}"/>
              </a:ext>
            </a:extLst>
          </p:cNvPr>
          <p:cNvCxnSpPr>
            <a:cxnSpLocks/>
          </p:cNvCxnSpPr>
          <p:nvPr/>
        </p:nvCxnSpPr>
        <p:spPr>
          <a:xfrm>
            <a:off x="4083623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230D19-D6E0-1287-A79C-3C4981FD86DF}"/>
              </a:ext>
            </a:extLst>
          </p:cNvPr>
          <p:cNvCxnSpPr>
            <a:cxnSpLocks/>
          </p:cNvCxnSpPr>
          <p:nvPr/>
        </p:nvCxnSpPr>
        <p:spPr>
          <a:xfrm>
            <a:off x="4078214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285346-AB6B-504B-4C21-BD7442BADCC9}"/>
              </a:ext>
            </a:extLst>
          </p:cNvPr>
          <p:cNvCxnSpPr>
            <a:cxnSpLocks/>
          </p:cNvCxnSpPr>
          <p:nvPr/>
        </p:nvCxnSpPr>
        <p:spPr>
          <a:xfrm>
            <a:off x="4072805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531231-89B0-30E1-2BBC-5ADDDE987F37}"/>
              </a:ext>
            </a:extLst>
          </p:cNvPr>
          <p:cNvCxnSpPr>
            <a:cxnSpLocks/>
          </p:cNvCxnSpPr>
          <p:nvPr/>
        </p:nvCxnSpPr>
        <p:spPr>
          <a:xfrm>
            <a:off x="4078214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7EDDFE-9A93-88B2-0ECD-9C345260C061}"/>
              </a:ext>
            </a:extLst>
          </p:cNvPr>
          <p:cNvCxnSpPr>
            <a:cxnSpLocks/>
          </p:cNvCxnSpPr>
          <p:nvPr/>
        </p:nvCxnSpPr>
        <p:spPr>
          <a:xfrm>
            <a:off x="4072805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62803D-7BC5-28BE-503A-80E92D6C2F54}"/>
              </a:ext>
            </a:extLst>
          </p:cNvPr>
          <p:cNvCxnSpPr>
            <a:cxnSpLocks/>
          </p:cNvCxnSpPr>
          <p:nvPr/>
        </p:nvCxnSpPr>
        <p:spPr>
          <a:xfrm>
            <a:off x="5582458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2E76884-65A8-4C18-C74E-FA7DD193B16E}"/>
              </a:ext>
            </a:extLst>
          </p:cNvPr>
          <p:cNvCxnSpPr>
            <a:cxnSpLocks/>
          </p:cNvCxnSpPr>
          <p:nvPr/>
        </p:nvCxnSpPr>
        <p:spPr>
          <a:xfrm>
            <a:off x="5582458" y="43916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9B45D6-6CAD-F1A8-9A82-D2F19A586CC9}"/>
              </a:ext>
            </a:extLst>
          </p:cNvPr>
          <p:cNvCxnSpPr>
            <a:cxnSpLocks/>
          </p:cNvCxnSpPr>
          <p:nvPr/>
        </p:nvCxnSpPr>
        <p:spPr>
          <a:xfrm>
            <a:off x="5582458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9E8E90-C828-0653-B117-FF3895B1F4CC}"/>
              </a:ext>
            </a:extLst>
          </p:cNvPr>
          <p:cNvCxnSpPr>
            <a:cxnSpLocks/>
          </p:cNvCxnSpPr>
          <p:nvPr/>
        </p:nvCxnSpPr>
        <p:spPr>
          <a:xfrm>
            <a:off x="5582458" y="332942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D109BC8-844B-C9A9-6653-B1DDE72D329D}"/>
              </a:ext>
            </a:extLst>
          </p:cNvPr>
          <p:cNvCxnSpPr>
            <a:cxnSpLocks/>
          </p:cNvCxnSpPr>
          <p:nvPr/>
        </p:nvCxnSpPr>
        <p:spPr>
          <a:xfrm>
            <a:off x="5582458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4B3A76-CA78-5B53-2140-B628DC439A3F}"/>
              </a:ext>
            </a:extLst>
          </p:cNvPr>
          <p:cNvCxnSpPr>
            <a:cxnSpLocks/>
          </p:cNvCxnSpPr>
          <p:nvPr/>
        </p:nvCxnSpPr>
        <p:spPr>
          <a:xfrm>
            <a:off x="5582458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03D628-6BDB-EF52-7B29-84A3DA3E3813}"/>
              </a:ext>
            </a:extLst>
          </p:cNvPr>
          <p:cNvCxnSpPr>
            <a:cxnSpLocks/>
          </p:cNvCxnSpPr>
          <p:nvPr/>
        </p:nvCxnSpPr>
        <p:spPr>
          <a:xfrm>
            <a:off x="6331521" y="2279920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1137F9-6CDD-71F4-6C18-04984E52987B}"/>
              </a:ext>
            </a:extLst>
          </p:cNvPr>
          <p:cNvCxnSpPr>
            <a:cxnSpLocks/>
          </p:cNvCxnSpPr>
          <p:nvPr/>
        </p:nvCxnSpPr>
        <p:spPr>
          <a:xfrm>
            <a:off x="6331521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D7463B-5705-C838-30D2-B896BC877114}"/>
              </a:ext>
            </a:extLst>
          </p:cNvPr>
          <p:cNvCxnSpPr>
            <a:cxnSpLocks/>
          </p:cNvCxnSpPr>
          <p:nvPr/>
        </p:nvCxnSpPr>
        <p:spPr>
          <a:xfrm>
            <a:off x="6326113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FB8104-DF51-4743-E6DC-93117638DDFC}"/>
              </a:ext>
            </a:extLst>
          </p:cNvPr>
          <p:cNvCxnSpPr>
            <a:cxnSpLocks/>
          </p:cNvCxnSpPr>
          <p:nvPr/>
        </p:nvCxnSpPr>
        <p:spPr>
          <a:xfrm>
            <a:off x="6320704" y="4025789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B4F98D8-7A4E-80E6-BEC5-681DA703558D}"/>
              </a:ext>
            </a:extLst>
          </p:cNvPr>
          <p:cNvCxnSpPr>
            <a:cxnSpLocks/>
          </p:cNvCxnSpPr>
          <p:nvPr/>
        </p:nvCxnSpPr>
        <p:spPr>
          <a:xfrm>
            <a:off x="6326113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40B4113-2F55-6B9F-517D-FB5C6801D5A4}"/>
              </a:ext>
            </a:extLst>
          </p:cNvPr>
          <p:cNvCxnSpPr>
            <a:cxnSpLocks/>
          </p:cNvCxnSpPr>
          <p:nvPr/>
        </p:nvCxnSpPr>
        <p:spPr>
          <a:xfrm>
            <a:off x="6320704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44582D-5B3C-B9ED-5200-CC3170D6339A}"/>
              </a:ext>
            </a:extLst>
          </p:cNvPr>
          <p:cNvCxnSpPr>
            <a:cxnSpLocks/>
          </p:cNvCxnSpPr>
          <p:nvPr/>
        </p:nvCxnSpPr>
        <p:spPr>
          <a:xfrm>
            <a:off x="7819539" y="2279920"/>
            <a:ext cx="308563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585C539-1F31-30B3-9AF9-FD76A818C31B}"/>
              </a:ext>
            </a:extLst>
          </p:cNvPr>
          <p:cNvCxnSpPr>
            <a:cxnSpLocks/>
          </p:cNvCxnSpPr>
          <p:nvPr/>
        </p:nvCxnSpPr>
        <p:spPr>
          <a:xfrm>
            <a:off x="7819539" y="29762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A48CF60-9453-4AFE-A2C5-60D1FF2869AA}"/>
              </a:ext>
            </a:extLst>
          </p:cNvPr>
          <p:cNvCxnSpPr>
            <a:cxnSpLocks/>
          </p:cNvCxnSpPr>
          <p:nvPr/>
        </p:nvCxnSpPr>
        <p:spPr>
          <a:xfrm>
            <a:off x="7814130" y="3342112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150431D-60A5-9101-AFD9-12F54545228F}"/>
              </a:ext>
            </a:extLst>
          </p:cNvPr>
          <p:cNvCxnSpPr>
            <a:cxnSpLocks/>
          </p:cNvCxnSpPr>
          <p:nvPr/>
        </p:nvCxnSpPr>
        <p:spPr>
          <a:xfrm>
            <a:off x="7808721" y="4025789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02A1F66-AA7E-6CF6-8BF8-3763697438B5}"/>
              </a:ext>
            </a:extLst>
          </p:cNvPr>
          <p:cNvCxnSpPr>
            <a:cxnSpLocks/>
          </p:cNvCxnSpPr>
          <p:nvPr/>
        </p:nvCxnSpPr>
        <p:spPr>
          <a:xfrm>
            <a:off x="7814130" y="4388635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417B1E6-342A-857B-FA6F-F7C1A1FFC203}"/>
              </a:ext>
            </a:extLst>
          </p:cNvPr>
          <p:cNvCxnSpPr>
            <a:cxnSpLocks/>
          </p:cNvCxnSpPr>
          <p:nvPr/>
        </p:nvCxnSpPr>
        <p:spPr>
          <a:xfrm>
            <a:off x="7808721" y="5087981"/>
            <a:ext cx="308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C20550-A123-0728-FC4D-EDD76AABC6F5}"/>
              </a:ext>
            </a:extLst>
          </p:cNvPr>
          <p:cNvCxnSpPr>
            <a:cxnSpLocks/>
          </p:cNvCxnSpPr>
          <p:nvPr/>
        </p:nvCxnSpPr>
        <p:spPr>
          <a:xfrm>
            <a:off x="4392186" y="227992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3734D82-BC7F-6B50-825B-D31944DC76DD}"/>
              </a:ext>
            </a:extLst>
          </p:cNvPr>
          <p:cNvCxnSpPr>
            <a:cxnSpLocks/>
          </p:cNvCxnSpPr>
          <p:nvPr/>
        </p:nvCxnSpPr>
        <p:spPr>
          <a:xfrm>
            <a:off x="4387094" y="2972001"/>
            <a:ext cx="1190272" cy="105081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74C8097-D610-571D-FAFF-8EB88DF07EF3}"/>
              </a:ext>
            </a:extLst>
          </p:cNvPr>
          <p:cNvCxnSpPr>
            <a:cxnSpLocks/>
          </p:cNvCxnSpPr>
          <p:nvPr/>
        </p:nvCxnSpPr>
        <p:spPr>
          <a:xfrm>
            <a:off x="4375721" y="3345090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CC0EF7F-AED7-4CBE-039E-84CCA76CDDA4}"/>
              </a:ext>
            </a:extLst>
          </p:cNvPr>
          <p:cNvCxnSpPr>
            <a:cxnSpLocks/>
          </p:cNvCxnSpPr>
          <p:nvPr/>
        </p:nvCxnSpPr>
        <p:spPr>
          <a:xfrm flipV="1">
            <a:off x="4360730" y="2282733"/>
            <a:ext cx="1239397" cy="174007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CEB3C1-83EA-916A-C4CA-DA918B882CB8}"/>
              </a:ext>
            </a:extLst>
          </p:cNvPr>
          <p:cNvCxnSpPr>
            <a:cxnSpLocks/>
          </p:cNvCxnSpPr>
          <p:nvPr/>
        </p:nvCxnSpPr>
        <p:spPr>
          <a:xfrm flipV="1">
            <a:off x="4381368" y="3329421"/>
            <a:ext cx="1195998" cy="105623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24F4628-6416-9C94-BC12-79FB153150F9}"/>
              </a:ext>
            </a:extLst>
          </p:cNvPr>
          <p:cNvCxnSpPr>
            <a:cxnSpLocks/>
          </p:cNvCxnSpPr>
          <p:nvPr/>
        </p:nvCxnSpPr>
        <p:spPr>
          <a:xfrm flipV="1">
            <a:off x="4381368" y="4388635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50E63FA-C3C0-2356-0ECC-BE05FCA1A56E}"/>
              </a:ext>
            </a:extLst>
          </p:cNvPr>
          <p:cNvCxnSpPr>
            <a:cxnSpLocks/>
          </p:cNvCxnSpPr>
          <p:nvPr/>
        </p:nvCxnSpPr>
        <p:spPr>
          <a:xfrm>
            <a:off x="6629247" y="2282900"/>
            <a:ext cx="1190272" cy="6963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751FE53-21CA-7569-A5B5-BBC1D53A66D9}"/>
              </a:ext>
            </a:extLst>
          </p:cNvPr>
          <p:cNvCxnSpPr>
            <a:cxnSpLocks/>
          </p:cNvCxnSpPr>
          <p:nvPr/>
        </p:nvCxnSpPr>
        <p:spPr>
          <a:xfrm>
            <a:off x="6624155" y="2974981"/>
            <a:ext cx="1190272" cy="105081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76F6D28-680B-CFA8-ECBF-C63238CE3BDD}"/>
              </a:ext>
            </a:extLst>
          </p:cNvPr>
          <p:cNvCxnSpPr>
            <a:cxnSpLocks/>
          </p:cNvCxnSpPr>
          <p:nvPr/>
        </p:nvCxnSpPr>
        <p:spPr>
          <a:xfrm>
            <a:off x="6612783" y="3348069"/>
            <a:ext cx="1201645" cy="17399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A0036B0-6E95-A028-6046-AA6769F50561}"/>
              </a:ext>
            </a:extLst>
          </p:cNvPr>
          <p:cNvCxnSpPr>
            <a:cxnSpLocks/>
          </p:cNvCxnSpPr>
          <p:nvPr/>
        </p:nvCxnSpPr>
        <p:spPr>
          <a:xfrm flipV="1">
            <a:off x="6597791" y="2285713"/>
            <a:ext cx="1239397" cy="174007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695B2C-2821-D6F5-06F0-1C2DC7D3DB55}"/>
              </a:ext>
            </a:extLst>
          </p:cNvPr>
          <p:cNvCxnSpPr>
            <a:cxnSpLocks/>
          </p:cNvCxnSpPr>
          <p:nvPr/>
        </p:nvCxnSpPr>
        <p:spPr>
          <a:xfrm flipV="1">
            <a:off x="6618429" y="3332400"/>
            <a:ext cx="1195998" cy="105623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1B169E6-6F84-A56E-E6D4-3CC15A1EDE05}"/>
              </a:ext>
            </a:extLst>
          </p:cNvPr>
          <p:cNvCxnSpPr>
            <a:cxnSpLocks/>
          </p:cNvCxnSpPr>
          <p:nvPr/>
        </p:nvCxnSpPr>
        <p:spPr>
          <a:xfrm flipV="1">
            <a:off x="6618429" y="4391614"/>
            <a:ext cx="1206499" cy="6933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5CD8D86-A839-A474-CF9D-93DE3DEBC87B}"/>
              </a:ext>
            </a:extLst>
          </p:cNvPr>
          <p:cNvSpPr/>
          <p:nvPr/>
        </p:nvSpPr>
        <p:spPr bwMode="auto">
          <a:xfrm>
            <a:off x="10556027" y="1788309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329A95-A5DA-54E0-32EB-CA33BA56E75B}"/>
              </a:ext>
            </a:extLst>
          </p:cNvPr>
          <p:cNvSpPr/>
          <p:nvPr/>
        </p:nvSpPr>
        <p:spPr bwMode="auto">
          <a:xfrm>
            <a:off x="10556027" y="2151618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59C093-CAAC-2855-6F03-2FDA48297B7E}"/>
              </a:ext>
            </a:extLst>
          </p:cNvPr>
          <p:cNvSpPr/>
          <p:nvPr/>
        </p:nvSpPr>
        <p:spPr bwMode="auto">
          <a:xfrm>
            <a:off x="10556027" y="2840886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9B94482-86C1-0DA5-C2A5-D5335CE0A0AF}"/>
              </a:ext>
            </a:extLst>
          </p:cNvPr>
          <p:cNvSpPr/>
          <p:nvPr/>
        </p:nvSpPr>
        <p:spPr bwMode="auto">
          <a:xfrm>
            <a:off x="10556027" y="3204195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53B6E0-9337-EA24-0F15-AC180FD79A2C}"/>
              </a:ext>
            </a:extLst>
          </p:cNvPr>
          <p:cNvSpPr/>
          <p:nvPr/>
        </p:nvSpPr>
        <p:spPr bwMode="auto">
          <a:xfrm>
            <a:off x="10556027" y="3867553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D3921C2-520E-FFA6-1E7F-B077E0DD9D41}"/>
              </a:ext>
            </a:extLst>
          </p:cNvPr>
          <p:cNvSpPr/>
          <p:nvPr/>
        </p:nvSpPr>
        <p:spPr bwMode="auto">
          <a:xfrm>
            <a:off x="10556027" y="4230862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B6B9EDB-C03A-058C-CB13-8EF0DA30EB10}"/>
              </a:ext>
            </a:extLst>
          </p:cNvPr>
          <p:cNvSpPr/>
          <p:nvPr/>
        </p:nvSpPr>
        <p:spPr bwMode="auto">
          <a:xfrm>
            <a:off x="10556027" y="492013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A161169-CCBF-3F4D-CD77-D52740FF3E06}"/>
              </a:ext>
            </a:extLst>
          </p:cNvPr>
          <p:cNvSpPr/>
          <p:nvPr/>
        </p:nvSpPr>
        <p:spPr bwMode="auto">
          <a:xfrm>
            <a:off x="10556027" y="528344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a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A8F8323-FDED-4827-720D-763B90955F5E}"/>
              </a:ext>
            </a:extLst>
          </p:cNvPr>
          <p:cNvSpPr/>
          <p:nvPr/>
        </p:nvSpPr>
        <p:spPr bwMode="auto">
          <a:xfrm>
            <a:off x="1192413" y="1761923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F770C-67AB-F2D9-AEA4-A446662F065E}"/>
              </a:ext>
            </a:extLst>
          </p:cNvPr>
          <p:cNvSpPr/>
          <p:nvPr/>
        </p:nvSpPr>
        <p:spPr bwMode="auto">
          <a:xfrm>
            <a:off x="1192413" y="2125232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4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ACD382-51C5-7108-FACF-0D14A7FC54FF}"/>
              </a:ext>
            </a:extLst>
          </p:cNvPr>
          <p:cNvSpPr/>
          <p:nvPr/>
        </p:nvSpPr>
        <p:spPr bwMode="auto">
          <a:xfrm>
            <a:off x="1192413" y="281450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2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6539B0D-7180-B40A-6D4B-BE660966BC1E}"/>
              </a:ext>
            </a:extLst>
          </p:cNvPr>
          <p:cNvSpPr/>
          <p:nvPr/>
        </p:nvSpPr>
        <p:spPr bwMode="auto">
          <a:xfrm>
            <a:off x="1192413" y="3177810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6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AE91626-A78B-0440-FAC8-EBF886148F66}"/>
              </a:ext>
            </a:extLst>
          </p:cNvPr>
          <p:cNvSpPr/>
          <p:nvPr/>
        </p:nvSpPr>
        <p:spPr bwMode="auto">
          <a:xfrm>
            <a:off x="1192413" y="3841168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1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280074B-A82F-F355-0678-54ABE41E5FC5}"/>
              </a:ext>
            </a:extLst>
          </p:cNvPr>
          <p:cNvSpPr/>
          <p:nvPr/>
        </p:nvSpPr>
        <p:spPr bwMode="auto">
          <a:xfrm>
            <a:off x="1192413" y="4204477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5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6C55F80-8374-FF40-22C2-EA135EFF8B0E}"/>
              </a:ext>
            </a:extLst>
          </p:cNvPr>
          <p:cNvSpPr/>
          <p:nvPr/>
        </p:nvSpPr>
        <p:spPr bwMode="auto">
          <a:xfrm>
            <a:off x="1192413" y="4893745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3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1FEBF82-98F8-8D7E-D726-FBA4105FC1F3}"/>
              </a:ext>
            </a:extLst>
          </p:cNvPr>
          <p:cNvSpPr/>
          <p:nvPr/>
        </p:nvSpPr>
        <p:spPr bwMode="auto">
          <a:xfrm>
            <a:off x="1192413" y="5257054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7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4266C6D-9511-E8E7-6348-71D0975647C4}"/>
              </a:ext>
            </a:extLst>
          </p:cNvPr>
          <p:cNvCxnSpPr>
            <a:cxnSpLocks/>
          </p:cNvCxnSpPr>
          <p:nvPr/>
        </p:nvCxnSpPr>
        <p:spPr>
          <a:xfrm>
            <a:off x="1655257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8F22C4E-CE60-EE58-727B-7B49DCF0480C}"/>
              </a:ext>
            </a:extLst>
          </p:cNvPr>
          <p:cNvCxnSpPr>
            <a:cxnSpLocks/>
          </p:cNvCxnSpPr>
          <p:nvPr/>
        </p:nvCxnSpPr>
        <p:spPr>
          <a:xfrm>
            <a:off x="1655257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F7BB4A-76DB-9152-127F-88CEAAC417C4}"/>
              </a:ext>
            </a:extLst>
          </p:cNvPr>
          <p:cNvCxnSpPr>
            <a:cxnSpLocks/>
          </p:cNvCxnSpPr>
          <p:nvPr/>
        </p:nvCxnSpPr>
        <p:spPr>
          <a:xfrm>
            <a:off x="1661765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A32A013-3B6C-3246-07E7-893BF3DB5A77}"/>
              </a:ext>
            </a:extLst>
          </p:cNvPr>
          <p:cNvCxnSpPr>
            <a:cxnSpLocks/>
          </p:cNvCxnSpPr>
          <p:nvPr/>
        </p:nvCxnSpPr>
        <p:spPr>
          <a:xfrm>
            <a:off x="1661765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A90EB23-5281-0C27-02F7-57683EA52D02}"/>
              </a:ext>
            </a:extLst>
          </p:cNvPr>
          <p:cNvCxnSpPr>
            <a:cxnSpLocks/>
          </p:cNvCxnSpPr>
          <p:nvPr/>
        </p:nvCxnSpPr>
        <p:spPr>
          <a:xfrm>
            <a:off x="1661765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5C2B4F5-148C-B3D2-83F4-E88E845EA964}"/>
              </a:ext>
            </a:extLst>
          </p:cNvPr>
          <p:cNvCxnSpPr>
            <a:cxnSpLocks/>
          </p:cNvCxnSpPr>
          <p:nvPr/>
        </p:nvCxnSpPr>
        <p:spPr>
          <a:xfrm>
            <a:off x="1661765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89FB8B8-1AE2-E465-364C-8181BF25AC79}"/>
              </a:ext>
            </a:extLst>
          </p:cNvPr>
          <p:cNvCxnSpPr>
            <a:cxnSpLocks/>
          </p:cNvCxnSpPr>
          <p:nvPr/>
        </p:nvCxnSpPr>
        <p:spPr>
          <a:xfrm>
            <a:off x="1655257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E177F72-0EA6-42F0-F73A-15579E056060}"/>
              </a:ext>
            </a:extLst>
          </p:cNvPr>
          <p:cNvCxnSpPr>
            <a:cxnSpLocks/>
          </p:cNvCxnSpPr>
          <p:nvPr/>
        </p:nvCxnSpPr>
        <p:spPr>
          <a:xfrm>
            <a:off x="1655257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D1DBEDA4-3961-8A3E-A7A7-5AB1C6A7F7A8}"/>
              </a:ext>
            </a:extLst>
          </p:cNvPr>
          <p:cNvSpPr/>
          <p:nvPr/>
        </p:nvSpPr>
        <p:spPr bwMode="auto">
          <a:xfrm>
            <a:off x="768139" y="1264103"/>
            <a:ext cx="231422" cy="228261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46FA87C-9BEC-1C37-AF30-C26EDF3BBF88}"/>
              </a:ext>
            </a:extLst>
          </p:cNvPr>
          <p:cNvSpPr/>
          <p:nvPr/>
        </p:nvSpPr>
        <p:spPr bwMode="auto">
          <a:xfrm>
            <a:off x="11192438" y="1263255"/>
            <a:ext cx="231422" cy="228261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AF3AEA8-3C3D-1332-D5AA-7BDFB39B6CAC}"/>
              </a:ext>
            </a:extLst>
          </p:cNvPr>
          <p:cNvCxnSpPr>
            <a:cxnSpLocks/>
            <a:stCxn id="99" idx="6"/>
            <a:endCxn id="180" idx="1"/>
          </p:cNvCxnSpPr>
          <p:nvPr/>
        </p:nvCxnSpPr>
        <p:spPr>
          <a:xfrm>
            <a:off x="999561" y="1378234"/>
            <a:ext cx="1511640" cy="2106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B719C85-8CE4-A8BE-C17A-1A91EFA3D23B}"/>
              </a:ext>
            </a:extLst>
          </p:cNvPr>
          <p:cNvCxnSpPr>
            <a:cxnSpLocks/>
            <a:stCxn id="181" idx="3"/>
            <a:endCxn id="100" idx="2"/>
          </p:cNvCxnSpPr>
          <p:nvPr/>
        </p:nvCxnSpPr>
        <p:spPr>
          <a:xfrm flipV="1">
            <a:off x="9684864" y="1377386"/>
            <a:ext cx="1507574" cy="848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2D24104-EE44-CC51-8BB8-22E93CD1E7B9}"/>
              </a:ext>
            </a:extLst>
          </p:cNvPr>
          <p:cNvSpPr/>
          <p:nvPr/>
        </p:nvSpPr>
        <p:spPr bwMode="auto">
          <a:xfrm>
            <a:off x="5479677" y="1224482"/>
            <a:ext cx="1266971" cy="33631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en-US" sz="1000" dirty="0">
                <a:solidFill>
                  <a:schemeClr val="tx1"/>
                </a:solidFill>
              </a:rPr>
              <a:t>Comparator</a:t>
            </a:r>
            <a:endParaRPr lang="en-US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EDCFBD-F713-6015-1E35-C50C2F08E461}"/>
              </a:ext>
            </a:extLst>
          </p:cNvPr>
          <p:cNvCxnSpPr>
            <a:cxnSpLocks/>
          </p:cNvCxnSpPr>
          <p:nvPr/>
        </p:nvCxnSpPr>
        <p:spPr>
          <a:xfrm>
            <a:off x="883850" y="5071084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4626DFB-CE7E-9F3C-CDA7-8852DCCF7149}"/>
              </a:ext>
            </a:extLst>
          </p:cNvPr>
          <p:cNvCxnSpPr>
            <a:cxnSpLocks/>
          </p:cNvCxnSpPr>
          <p:nvPr/>
        </p:nvCxnSpPr>
        <p:spPr>
          <a:xfrm>
            <a:off x="883850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9C1DFAD-6A2B-F16B-CF3F-BBCF61861412}"/>
              </a:ext>
            </a:extLst>
          </p:cNvPr>
          <p:cNvCxnSpPr>
            <a:cxnSpLocks/>
          </p:cNvCxnSpPr>
          <p:nvPr/>
        </p:nvCxnSpPr>
        <p:spPr>
          <a:xfrm>
            <a:off x="890358" y="40351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A6A2D12-E954-4FD1-3A77-194F231F73AF}"/>
              </a:ext>
            </a:extLst>
          </p:cNvPr>
          <p:cNvCxnSpPr>
            <a:cxnSpLocks/>
          </p:cNvCxnSpPr>
          <p:nvPr/>
        </p:nvCxnSpPr>
        <p:spPr>
          <a:xfrm>
            <a:off x="890358" y="43862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EDBE08C-368B-72AB-8A35-ED54DF14BA69}"/>
              </a:ext>
            </a:extLst>
          </p:cNvPr>
          <p:cNvCxnSpPr>
            <a:cxnSpLocks/>
          </p:cNvCxnSpPr>
          <p:nvPr/>
        </p:nvCxnSpPr>
        <p:spPr>
          <a:xfrm>
            <a:off x="890358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1B82798-6222-A4A8-2AF1-19B8C6E9A74B}"/>
              </a:ext>
            </a:extLst>
          </p:cNvPr>
          <p:cNvCxnSpPr>
            <a:cxnSpLocks/>
          </p:cNvCxnSpPr>
          <p:nvPr/>
        </p:nvCxnSpPr>
        <p:spPr>
          <a:xfrm>
            <a:off x="890358" y="333678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EEE4A32-49BC-893D-1F8D-F6E3AA32D5E9}"/>
              </a:ext>
            </a:extLst>
          </p:cNvPr>
          <p:cNvCxnSpPr>
            <a:cxnSpLocks/>
          </p:cNvCxnSpPr>
          <p:nvPr/>
        </p:nvCxnSpPr>
        <p:spPr>
          <a:xfrm>
            <a:off x="883850" y="1929262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89841FA-3403-1835-4D52-D0135B21AE45}"/>
              </a:ext>
            </a:extLst>
          </p:cNvPr>
          <p:cNvCxnSpPr>
            <a:cxnSpLocks/>
          </p:cNvCxnSpPr>
          <p:nvPr/>
        </p:nvCxnSpPr>
        <p:spPr>
          <a:xfrm>
            <a:off x="883850" y="228038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E83DAF1-06E6-79A2-1521-BDDB60C731ED}"/>
              </a:ext>
            </a:extLst>
          </p:cNvPr>
          <p:cNvCxnSpPr>
            <a:cxnSpLocks/>
          </p:cNvCxnSpPr>
          <p:nvPr/>
        </p:nvCxnSpPr>
        <p:spPr>
          <a:xfrm>
            <a:off x="11018871" y="507641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33B351D-2F66-CA1F-40E5-15A832E21081}"/>
              </a:ext>
            </a:extLst>
          </p:cNvPr>
          <p:cNvCxnSpPr>
            <a:cxnSpLocks/>
          </p:cNvCxnSpPr>
          <p:nvPr/>
        </p:nvCxnSpPr>
        <p:spPr>
          <a:xfrm>
            <a:off x="11018871" y="542753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4915AEA-7903-69A9-53E6-69DEEB9B31E5}"/>
              </a:ext>
            </a:extLst>
          </p:cNvPr>
          <p:cNvCxnSpPr>
            <a:cxnSpLocks/>
          </p:cNvCxnSpPr>
          <p:nvPr/>
        </p:nvCxnSpPr>
        <p:spPr>
          <a:xfrm>
            <a:off x="11025379" y="40404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DAC8795-F651-2242-BAEC-49F24AC7409E}"/>
              </a:ext>
            </a:extLst>
          </p:cNvPr>
          <p:cNvCxnSpPr>
            <a:cxnSpLocks/>
          </p:cNvCxnSpPr>
          <p:nvPr/>
        </p:nvCxnSpPr>
        <p:spPr>
          <a:xfrm>
            <a:off x="11025379" y="43916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6AE77CE-5BB9-0128-157F-FFDBCC2EB0B0}"/>
              </a:ext>
            </a:extLst>
          </p:cNvPr>
          <p:cNvCxnSpPr>
            <a:cxnSpLocks/>
          </p:cNvCxnSpPr>
          <p:nvPr/>
        </p:nvCxnSpPr>
        <p:spPr>
          <a:xfrm>
            <a:off x="11025379" y="299098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E8E9FC2-B409-4D17-6333-35F330739F19}"/>
              </a:ext>
            </a:extLst>
          </p:cNvPr>
          <p:cNvCxnSpPr>
            <a:cxnSpLocks/>
          </p:cNvCxnSpPr>
          <p:nvPr/>
        </p:nvCxnSpPr>
        <p:spPr>
          <a:xfrm>
            <a:off x="11025379" y="334211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34DC71D-FF47-E7D9-38D8-7C526B7ED35C}"/>
              </a:ext>
            </a:extLst>
          </p:cNvPr>
          <p:cNvCxnSpPr>
            <a:cxnSpLocks/>
          </p:cNvCxnSpPr>
          <p:nvPr/>
        </p:nvCxnSpPr>
        <p:spPr>
          <a:xfrm>
            <a:off x="11018871" y="193458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D078471-37A8-031C-F879-EAB87C6D6F73}"/>
              </a:ext>
            </a:extLst>
          </p:cNvPr>
          <p:cNvCxnSpPr>
            <a:cxnSpLocks/>
          </p:cNvCxnSpPr>
          <p:nvPr/>
        </p:nvCxnSpPr>
        <p:spPr>
          <a:xfrm>
            <a:off x="11018871" y="2285713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6A707C5-DDED-E15F-F2CC-4F032FC44A60}"/>
              </a:ext>
            </a:extLst>
          </p:cNvPr>
          <p:cNvCxnSpPr>
            <a:cxnSpLocks/>
            <a:stCxn id="100" idx="4"/>
          </p:cNvCxnSpPr>
          <p:nvPr/>
        </p:nvCxnSpPr>
        <p:spPr>
          <a:xfrm>
            <a:off x="11308149" y="1491516"/>
            <a:ext cx="32181" cy="3944986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DCBE34E-5DEA-1AE4-C1EB-0F0BC3E8EC8A}"/>
              </a:ext>
            </a:extLst>
          </p:cNvPr>
          <p:cNvCxnSpPr>
            <a:cxnSpLocks/>
            <a:stCxn id="99" idx="4"/>
          </p:cNvCxnSpPr>
          <p:nvPr/>
        </p:nvCxnSpPr>
        <p:spPr>
          <a:xfrm>
            <a:off x="883850" y="1492364"/>
            <a:ext cx="3646" cy="393864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C164786A-5F5D-CC00-45EB-2411A7FEDF4C}"/>
              </a:ext>
            </a:extLst>
          </p:cNvPr>
          <p:cNvSpPr/>
          <p:nvPr/>
        </p:nvSpPr>
        <p:spPr bwMode="auto">
          <a:xfrm>
            <a:off x="1977067" y="181121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E4E3721-E235-6242-A058-E53332634E3A}"/>
              </a:ext>
            </a:extLst>
          </p:cNvPr>
          <p:cNvCxnSpPr>
            <a:cxnSpLocks/>
          </p:cNvCxnSpPr>
          <p:nvPr/>
        </p:nvCxnSpPr>
        <p:spPr>
          <a:xfrm>
            <a:off x="2193091" y="193458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D820F956-EA4A-CE23-6DA3-333131883463}"/>
              </a:ext>
            </a:extLst>
          </p:cNvPr>
          <p:cNvSpPr/>
          <p:nvPr/>
        </p:nvSpPr>
        <p:spPr bwMode="auto">
          <a:xfrm>
            <a:off x="1974053" y="2162338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BF68E20-4A10-9039-CA75-4FDBF2131BC7}"/>
              </a:ext>
            </a:extLst>
          </p:cNvPr>
          <p:cNvCxnSpPr>
            <a:cxnSpLocks/>
          </p:cNvCxnSpPr>
          <p:nvPr/>
        </p:nvCxnSpPr>
        <p:spPr>
          <a:xfrm>
            <a:off x="2190077" y="2285713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84BCF2CF-D8B2-2CA7-025C-C46AD4732EE9}"/>
              </a:ext>
            </a:extLst>
          </p:cNvPr>
          <p:cNvSpPr/>
          <p:nvPr/>
        </p:nvSpPr>
        <p:spPr bwMode="auto">
          <a:xfrm>
            <a:off x="1980437" y="2862286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98653DB-8181-6D46-F160-64EBA88B5723}"/>
              </a:ext>
            </a:extLst>
          </p:cNvPr>
          <p:cNvCxnSpPr>
            <a:cxnSpLocks/>
          </p:cNvCxnSpPr>
          <p:nvPr/>
        </p:nvCxnSpPr>
        <p:spPr>
          <a:xfrm>
            <a:off x="2196461" y="2985661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C3311575-74C4-4706-558E-D98F5C810107}"/>
              </a:ext>
            </a:extLst>
          </p:cNvPr>
          <p:cNvSpPr/>
          <p:nvPr/>
        </p:nvSpPr>
        <p:spPr bwMode="auto">
          <a:xfrm>
            <a:off x="1980437" y="3209025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386BC7C-B2D3-EB5F-45CC-03C84A11AFD0}"/>
              </a:ext>
            </a:extLst>
          </p:cNvPr>
          <p:cNvCxnSpPr>
            <a:cxnSpLocks/>
          </p:cNvCxnSpPr>
          <p:nvPr/>
        </p:nvCxnSpPr>
        <p:spPr>
          <a:xfrm>
            <a:off x="2196461" y="3332400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ACDABF26-D9BE-A755-6EF1-3C9897440C11}"/>
              </a:ext>
            </a:extLst>
          </p:cNvPr>
          <p:cNvSpPr/>
          <p:nvPr/>
        </p:nvSpPr>
        <p:spPr bwMode="auto">
          <a:xfrm>
            <a:off x="1980437" y="3918521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2602E8C-C8BE-5FCC-A876-EA0C69E159BA}"/>
              </a:ext>
            </a:extLst>
          </p:cNvPr>
          <p:cNvCxnSpPr>
            <a:cxnSpLocks/>
          </p:cNvCxnSpPr>
          <p:nvPr/>
        </p:nvCxnSpPr>
        <p:spPr>
          <a:xfrm>
            <a:off x="2196461" y="4041896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336FAB5C-B874-D86B-299D-E6DAA29E09B2}"/>
              </a:ext>
            </a:extLst>
          </p:cNvPr>
          <p:cNvSpPr/>
          <p:nvPr/>
        </p:nvSpPr>
        <p:spPr bwMode="auto">
          <a:xfrm>
            <a:off x="1980437" y="4265260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B5D7AAB-7669-4C3B-972C-7154BE7CF1CF}"/>
              </a:ext>
            </a:extLst>
          </p:cNvPr>
          <p:cNvCxnSpPr>
            <a:cxnSpLocks/>
          </p:cNvCxnSpPr>
          <p:nvPr/>
        </p:nvCxnSpPr>
        <p:spPr>
          <a:xfrm>
            <a:off x="2196461" y="4388635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2D16C87F-2BED-9A63-C2F2-A1784500E5F9}"/>
              </a:ext>
            </a:extLst>
          </p:cNvPr>
          <p:cNvSpPr/>
          <p:nvPr/>
        </p:nvSpPr>
        <p:spPr bwMode="auto">
          <a:xfrm>
            <a:off x="1977067" y="4952094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1BEA88C-7F9F-98F0-1074-AD819C8D65A0}"/>
              </a:ext>
            </a:extLst>
          </p:cNvPr>
          <p:cNvCxnSpPr>
            <a:cxnSpLocks/>
          </p:cNvCxnSpPr>
          <p:nvPr/>
        </p:nvCxnSpPr>
        <p:spPr>
          <a:xfrm>
            <a:off x="2193091" y="5075469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6B72051C-73C5-E8F2-ECA8-20107F9A39C7}"/>
              </a:ext>
            </a:extLst>
          </p:cNvPr>
          <p:cNvSpPr/>
          <p:nvPr/>
        </p:nvSpPr>
        <p:spPr bwMode="auto">
          <a:xfrm>
            <a:off x="1977067" y="5298833"/>
            <a:ext cx="216024" cy="216024"/>
          </a:xfrm>
          <a:prstGeom prst="ellips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C6D5B5A-2346-CF7B-9891-19592B039D2C}"/>
              </a:ext>
            </a:extLst>
          </p:cNvPr>
          <p:cNvCxnSpPr>
            <a:cxnSpLocks/>
          </p:cNvCxnSpPr>
          <p:nvPr/>
        </p:nvCxnSpPr>
        <p:spPr>
          <a:xfrm>
            <a:off x="2193091" y="5422208"/>
            <a:ext cx="308563" cy="0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5B794F3-F29B-E665-D3C8-AD026ECA53A4}"/>
              </a:ext>
            </a:extLst>
          </p:cNvPr>
          <p:cNvCxnSpPr>
            <a:cxnSpLocks/>
          </p:cNvCxnSpPr>
          <p:nvPr/>
        </p:nvCxnSpPr>
        <p:spPr>
          <a:xfrm>
            <a:off x="2979454" y="193458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37E2AA9-0604-4B75-61CC-85E1C4BE8E30}"/>
              </a:ext>
            </a:extLst>
          </p:cNvPr>
          <p:cNvCxnSpPr>
            <a:cxnSpLocks/>
          </p:cNvCxnSpPr>
          <p:nvPr/>
        </p:nvCxnSpPr>
        <p:spPr>
          <a:xfrm>
            <a:off x="2984863" y="2276561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5DB7D35-07DB-1F33-5F25-675018F2FCA1}"/>
              </a:ext>
            </a:extLst>
          </p:cNvPr>
          <p:cNvCxnSpPr>
            <a:cxnSpLocks/>
          </p:cNvCxnSpPr>
          <p:nvPr/>
        </p:nvCxnSpPr>
        <p:spPr>
          <a:xfrm>
            <a:off x="2979454" y="402415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E63EA21-93C6-8D9C-702C-E7D783D63E68}"/>
              </a:ext>
            </a:extLst>
          </p:cNvPr>
          <p:cNvCxnSpPr>
            <a:cxnSpLocks/>
          </p:cNvCxnSpPr>
          <p:nvPr/>
        </p:nvCxnSpPr>
        <p:spPr>
          <a:xfrm>
            <a:off x="2984863" y="4366129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6B94639-46F2-8470-4EB0-7055B9228B29}"/>
              </a:ext>
            </a:extLst>
          </p:cNvPr>
          <p:cNvCxnSpPr>
            <a:cxnSpLocks/>
          </p:cNvCxnSpPr>
          <p:nvPr/>
        </p:nvCxnSpPr>
        <p:spPr>
          <a:xfrm>
            <a:off x="2974045" y="5071258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F7E544-F37E-D9AD-3C88-5D125142A573}"/>
              </a:ext>
            </a:extLst>
          </p:cNvPr>
          <p:cNvCxnSpPr>
            <a:cxnSpLocks/>
          </p:cNvCxnSpPr>
          <p:nvPr/>
        </p:nvCxnSpPr>
        <p:spPr>
          <a:xfrm>
            <a:off x="2979454" y="5413230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8898510-8C7F-1B59-CEF3-98CF47E35C15}"/>
              </a:ext>
            </a:extLst>
          </p:cNvPr>
          <p:cNvCxnSpPr>
            <a:cxnSpLocks/>
          </p:cNvCxnSpPr>
          <p:nvPr/>
        </p:nvCxnSpPr>
        <p:spPr>
          <a:xfrm>
            <a:off x="2984863" y="298631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A8DE0ED-35BA-061D-FDCC-10BA8D689B3B}"/>
              </a:ext>
            </a:extLst>
          </p:cNvPr>
          <p:cNvCxnSpPr>
            <a:cxnSpLocks/>
          </p:cNvCxnSpPr>
          <p:nvPr/>
        </p:nvCxnSpPr>
        <p:spPr>
          <a:xfrm>
            <a:off x="2990272" y="332828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9687F45-9C8B-9C56-3C45-1464CC7FC344}"/>
              </a:ext>
            </a:extLst>
          </p:cNvPr>
          <p:cNvCxnSpPr>
            <a:cxnSpLocks/>
          </p:cNvCxnSpPr>
          <p:nvPr/>
        </p:nvCxnSpPr>
        <p:spPr>
          <a:xfrm>
            <a:off x="9696853" y="5079880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0204256-CCCA-E775-20D2-B44F042737D4}"/>
              </a:ext>
            </a:extLst>
          </p:cNvPr>
          <p:cNvCxnSpPr>
            <a:cxnSpLocks/>
          </p:cNvCxnSpPr>
          <p:nvPr/>
        </p:nvCxnSpPr>
        <p:spPr>
          <a:xfrm>
            <a:off x="9696853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FCCBF4A-897C-6916-7F93-C71A2C6CE697}"/>
              </a:ext>
            </a:extLst>
          </p:cNvPr>
          <p:cNvCxnSpPr>
            <a:cxnSpLocks/>
          </p:cNvCxnSpPr>
          <p:nvPr/>
        </p:nvCxnSpPr>
        <p:spPr>
          <a:xfrm>
            <a:off x="9703361" y="40439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41594F-7282-B07D-3D3A-8602F292E543}"/>
              </a:ext>
            </a:extLst>
          </p:cNvPr>
          <p:cNvCxnSpPr>
            <a:cxnSpLocks/>
          </p:cNvCxnSpPr>
          <p:nvPr/>
        </p:nvCxnSpPr>
        <p:spPr>
          <a:xfrm>
            <a:off x="9703361" y="43950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759D435-76B4-D959-4956-4A642B14DDC7}"/>
              </a:ext>
            </a:extLst>
          </p:cNvPr>
          <p:cNvCxnSpPr>
            <a:cxnSpLocks/>
          </p:cNvCxnSpPr>
          <p:nvPr/>
        </p:nvCxnSpPr>
        <p:spPr>
          <a:xfrm>
            <a:off x="9703361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F4EE91C-7D4C-BC92-775D-C7FAF52DE15F}"/>
              </a:ext>
            </a:extLst>
          </p:cNvPr>
          <p:cNvCxnSpPr>
            <a:cxnSpLocks/>
          </p:cNvCxnSpPr>
          <p:nvPr/>
        </p:nvCxnSpPr>
        <p:spPr>
          <a:xfrm>
            <a:off x="9703361" y="334558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808A90D-E616-7B2C-FC6C-3554E5715810}"/>
              </a:ext>
            </a:extLst>
          </p:cNvPr>
          <p:cNvCxnSpPr>
            <a:cxnSpLocks/>
          </p:cNvCxnSpPr>
          <p:nvPr/>
        </p:nvCxnSpPr>
        <p:spPr>
          <a:xfrm>
            <a:off x="9696853" y="1938058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DD22D2B-A35E-2457-7405-E182D4CBE955}"/>
              </a:ext>
            </a:extLst>
          </p:cNvPr>
          <p:cNvCxnSpPr>
            <a:cxnSpLocks/>
          </p:cNvCxnSpPr>
          <p:nvPr/>
        </p:nvCxnSpPr>
        <p:spPr>
          <a:xfrm>
            <a:off x="9696853" y="228918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E0C11B9F-D070-F017-29F1-A693F2E590E0}"/>
              </a:ext>
            </a:extLst>
          </p:cNvPr>
          <p:cNvSpPr/>
          <p:nvPr/>
        </p:nvSpPr>
        <p:spPr bwMode="auto">
          <a:xfrm>
            <a:off x="10018663" y="182001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FFE584A-7461-6FD4-1D51-B658AB7CD7B5}"/>
              </a:ext>
            </a:extLst>
          </p:cNvPr>
          <p:cNvCxnSpPr>
            <a:cxnSpLocks/>
          </p:cNvCxnSpPr>
          <p:nvPr/>
        </p:nvCxnSpPr>
        <p:spPr>
          <a:xfrm>
            <a:off x="10234687" y="194338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EEEC2F37-0073-E7CE-BC6A-257DF030FD45}"/>
              </a:ext>
            </a:extLst>
          </p:cNvPr>
          <p:cNvSpPr/>
          <p:nvPr/>
        </p:nvSpPr>
        <p:spPr bwMode="auto">
          <a:xfrm>
            <a:off x="10015649" y="2171134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DFF674C-2AFD-4F89-CCAD-26B1A73CC3D9}"/>
              </a:ext>
            </a:extLst>
          </p:cNvPr>
          <p:cNvCxnSpPr>
            <a:cxnSpLocks/>
          </p:cNvCxnSpPr>
          <p:nvPr/>
        </p:nvCxnSpPr>
        <p:spPr>
          <a:xfrm>
            <a:off x="10231673" y="2294509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D82A5689-AA88-3FE5-14ED-83ACBC083C23}"/>
              </a:ext>
            </a:extLst>
          </p:cNvPr>
          <p:cNvSpPr/>
          <p:nvPr/>
        </p:nvSpPr>
        <p:spPr bwMode="auto">
          <a:xfrm>
            <a:off x="10022033" y="2871082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D8B6A58-2B9C-245F-AA7A-AB293EDFC9B1}"/>
              </a:ext>
            </a:extLst>
          </p:cNvPr>
          <p:cNvCxnSpPr>
            <a:cxnSpLocks/>
          </p:cNvCxnSpPr>
          <p:nvPr/>
        </p:nvCxnSpPr>
        <p:spPr>
          <a:xfrm>
            <a:off x="10238057" y="2994457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94E68DC3-4C33-C08D-6571-93BDCEDCE850}"/>
              </a:ext>
            </a:extLst>
          </p:cNvPr>
          <p:cNvSpPr/>
          <p:nvPr/>
        </p:nvSpPr>
        <p:spPr bwMode="auto">
          <a:xfrm>
            <a:off x="10022033" y="3217821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28552C45-2CE1-5F74-CF66-5714816DEF51}"/>
              </a:ext>
            </a:extLst>
          </p:cNvPr>
          <p:cNvCxnSpPr>
            <a:cxnSpLocks/>
          </p:cNvCxnSpPr>
          <p:nvPr/>
        </p:nvCxnSpPr>
        <p:spPr>
          <a:xfrm>
            <a:off x="10238057" y="3341196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0A8D4E69-2790-DE64-BB6A-62CCB524E7B7}"/>
              </a:ext>
            </a:extLst>
          </p:cNvPr>
          <p:cNvSpPr/>
          <p:nvPr/>
        </p:nvSpPr>
        <p:spPr bwMode="auto">
          <a:xfrm>
            <a:off x="10022033" y="3927317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798D5C0-131E-A348-35C5-D48C90C3BCD2}"/>
              </a:ext>
            </a:extLst>
          </p:cNvPr>
          <p:cNvCxnSpPr>
            <a:cxnSpLocks/>
          </p:cNvCxnSpPr>
          <p:nvPr/>
        </p:nvCxnSpPr>
        <p:spPr>
          <a:xfrm>
            <a:off x="10238057" y="4050692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183CFD63-C239-B32F-0094-8FCDDCCB4E65}"/>
              </a:ext>
            </a:extLst>
          </p:cNvPr>
          <p:cNvSpPr/>
          <p:nvPr/>
        </p:nvSpPr>
        <p:spPr bwMode="auto">
          <a:xfrm>
            <a:off x="10022033" y="4274056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3014951-ED0D-1077-2CB6-CBB286A209CD}"/>
              </a:ext>
            </a:extLst>
          </p:cNvPr>
          <p:cNvCxnSpPr>
            <a:cxnSpLocks/>
          </p:cNvCxnSpPr>
          <p:nvPr/>
        </p:nvCxnSpPr>
        <p:spPr>
          <a:xfrm>
            <a:off x="10238057" y="4397431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A2B1FC9E-2F31-42E0-8A7A-E1DDB8AD5889}"/>
              </a:ext>
            </a:extLst>
          </p:cNvPr>
          <p:cNvSpPr/>
          <p:nvPr/>
        </p:nvSpPr>
        <p:spPr bwMode="auto">
          <a:xfrm>
            <a:off x="10018663" y="4960890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99E2AF0-19A6-8033-ECD7-1AC9A09AD55B}"/>
              </a:ext>
            </a:extLst>
          </p:cNvPr>
          <p:cNvCxnSpPr>
            <a:cxnSpLocks/>
          </p:cNvCxnSpPr>
          <p:nvPr/>
        </p:nvCxnSpPr>
        <p:spPr>
          <a:xfrm>
            <a:off x="10234687" y="5084265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76AA9318-6C71-F4D0-7A4A-6A6C4743F4D2}"/>
              </a:ext>
            </a:extLst>
          </p:cNvPr>
          <p:cNvSpPr/>
          <p:nvPr/>
        </p:nvSpPr>
        <p:spPr bwMode="auto">
          <a:xfrm>
            <a:off x="10018663" y="5307629"/>
            <a:ext cx="216024" cy="216024"/>
          </a:xfrm>
          <a:prstGeom prst="ellips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X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D87B531-5704-C7C6-8327-0BC676D5BEE8}"/>
              </a:ext>
            </a:extLst>
          </p:cNvPr>
          <p:cNvCxnSpPr>
            <a:cxnSpLocks/>
          </p:cNvCxnSpPr>
          <p:nvPr/>
        </p:nvCxnSpPr>
        <p:spPr>
          <a:xfrm>
            <a:off x="10234687" y="5431004"/>
            <a:ext cx="308563" cy="0"/>
          </a:xfrm>
          <a:prstGeom prst="line">
            <a:avLst/>
          </a:prstGeom>
          <a:ln>
            <a:solidFill>
              <a:srgbClr val="00B0F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A018759-E69B-6F61-BD4D-EC00DF55E5D5}"/>
              </a:ext>
            </a:extLst>
          </p:cNvPr>
          <p:cNvCxnSpPr>
            <a:cxnSpLocks/>
          </p:cNvCxnSpPr>
          <p:nvPr/>
        </p:nvCxnSpPr>
        <p:spPr>
          <a:xfrm>
            <a:off x="8557785" y="1943567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C9D00A-D459-44A1-B0B7-3A278FDBB17D}"/>
              </a:ext>
            </a:extLst>
          </p:cNvPr>
          <p:cNvCxnSpPr>
            <a:cxnSpLocks/>
          </p:cNvCxnSpPr>
          <p:nvPr/>
        </p:nvCxnSpPr>
        <p:spPr>
          <a:xfrm>
            <a:off x="8563194" y="2285539"/>
            <a:ext cx="67448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008B54D-CD59-49A2-6104-ACD29B52FDFB}"/>
              </a:ext>
            </a:extLst>
          </p:cNvPr>
          <p:cNvCxnSpPr>
            <a:cxnSpLocks/>
          </p:cNvCxnSpPr>
          <p:nvPr/>
        </p:nvCxnSpPr>
        <p:spPr>
          <a:xfrm>
            <a:off x="8557785" y="4033135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F4138D6-FA07-D8FF-4280-FB90D15E40DF}"/>
              </a:ext>
            </a:extLst>
          </p:cNvPr>
          <p:cNvCxnSpPr>
            <a:cxnSpLocks/>
          </p:cNvCxnSpPr>
          <p:nvPr/>
        </p:nvCxnSpPr>
        <p:spPr>
          <a:xfrm>
            <a:off x="8563194" y="4375107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2749C6D-63D2-6BA6-3A78-968CBEC15EC9}"/>
              </a:ext>
            </a:extLst>
          </p:cNvPr>
          <p:cNvCxnSpPr>
            <a:cxnSpLocks/>
          </p:cNvCxnSpPr>
          <p:nvPr/>
        </p:nvCxnSpPr>
        <p:spPr>
          <a:xfrm>
            <a:off x="8552376" y="5080236"/>
            <a:ext cx="674486" cy="0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880D6C1-E35A-74CE-CB36-2EAAAB2A7195}"/>
              </a:ext>
            </a:extLst>
          </p:cNvPr>
          <p:cNvCxnSpPr>
            <a:cxnSpLocks/>
          </p:cNvCxnSpPr>
          <p:nvPr/>
        </p:nvCxnSpPr>
        <p:spPr>
          <a:xfrm>
            <a:off x="8557785" y="5422208"/>
            <a:ext cx="674486" cy="0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A18CD95-4346-7B00-8B85-5F8EEA44B797}"/>
              </a:ext>
            </a:extLst>
          </p:cNvPr>
          <p:cNvCxnSpPr>
            <a:cxnSpLocks/>
          </p:cNvCxnSpPr>
          <p:nvPr/>
        </p:nvCxnSpPr>
        <p:spPr>
          <a:xfrm>
            <a:off x="8563194" y="2995293"/>
            <a:ext cx="67448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C1A0390-CF1E-6CDD-9CD4-D26AD37A79B9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568603" y="3354304"/>
            <a:ext cx="657461" cy="351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3C1DDFA-AF88-C4E7-43C1-A66CD6C8B7FF}"/>
              </a:ext>
            </a:extLst>
          </p:cNvPr>
          <p:cNvSpPr/>
          <p:nvPr/>
        </p:nvSpPr>
        <p:spPr bwMode="auto">
          <a:xfrm>
            <a:off x="2511201" y="1228166"/>
            <a:ext cx="462844" cy="304348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in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BDD4C97-ECD5-7D6E-A4CB-B385BC3D3A1D}"/>
              </a:ext>
            </a:extLst>
          </p:cNvPr>
          <p:cNvSpPr/>
          <p:nvPr/>
        </p:nvSpPr>
        <p:spPr bwMode="auto">
          <a:xfrm>
            <a:off x="9222020" y="1226060"/>
            <a:ext cx="462844" cy="30434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000" dirty="0">
                <a:solidFill>
                  <a:schemeClr val="tx1"/>
                </a:solidFill>
              </a:rPr>
              <a:t>C</a:t>
            </a:r>
            <a:r>
              <a:rPr lang="de-DE" sz="1000" baseline="-25000" dirty="0">
                <a:solidFill>
                  <a:schemeClr val="tx1"/>
                </a:solidFill>
              </a:rPr>
              <a:t>out</a:t>
            </a:r>
            <a:endParaRPr lang="de-DE" sz="10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5C017E-405F-74BA-0B45-BC02CEDC5436}"/>
              </a:ext>
            </a:extLst>
          </p:cNvPr>
          <p:cNvCxnSpPr>
            <a:cxnSpLocks/>
            <a:stCxn id="180" idx="3"/>
            <a:endCxn id="103" idx="1"/>
          </p:cNvCxnSpPr>
          <p:nvPr/>
        </p:nvCxnSpPr>
        <p:spPr>
          <a:xfrm>
            <a:off x="2974045" y="1380340"/>
            <a:ext cx="2505632" cy="123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4017DDF-986C-9A86-FF93-BAD5FAEAB238}"/>
              </a:ext>
            </a:extLst>
          </p:cNvPr>
          <p:cNvCxnSpPr>
            <a:cxnSpLocks/>
            <a:stCxn id="103" idx="3"/>
            <a:endCxn id="181" idx="1"/>
          </p:cNvCxnSpPr>
          <p:nvPr/>
        </p:nvCxnSpPr>
        <p:spPr>
          <a:xfrm flipV="1">
            <a:off x="6746648" y="1378234"/>
            <a:ext cx="2475372" cy="144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3B4F3F1D-2CEB-DF0D-7BFB-AE5770A2BEB3}"/>
                  </a:ext>
                </a:extLst>
              </p:cNvPr>
              <p:cNvSpPr txBox="1"/>
              <p:nvPr/>
            </p:nvSpPr>
            <p:spPr bwMode="auto">
              <a:xfrm>
                <a:off x="7182606" y="2163231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3B4F3F1D-2CEB-DF0D-7BFB-AE5770A2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2606" y="2163231"/>
                <a:ext cx="719692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6F51D76-F41F-11A4-55B9-B826270FF9F1}"/>
                  </a:ext>
                </a:extLst>
              </p:cNvPr>
              <p:cNvSpPr txBox="1"/>
              <p:nvPr/>
            </p:nvSpPr>
            <p:spPr bwMode="auto">
              <a:xfrm>
                <a:off x="9948428" y="965909"/>
                <a:ext cx="113733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6F51D76-F41F-11A4-55B9-B826270FF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8428" y="965909"/>
                <a:ext cx="1137331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FA75F5-E42B-1FCA-50AD-62CB101F5F92}"/>
                  </a:ext>
                </a:extLst>
              </p:cNvPr>
              <p:cNvSpPr txBox="1"/>
              <p:nvPr/>
            </p:nvSpPr>
            <p:spPr bwMode="auto">
              <a:xfrm>
                <a:off x="5341930" y="5994939"/>
                <a:ext cx="20972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could be 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FA75F5-E42B-1FCA-50AD-62CB101F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1930" y="5994939"/>
                <a:ext cx="2097214" cy="369332"/>
              </a:xfrm>
              <a:prstGeom prst="rect">
                <a:avLst/>
              </a:prstGeom>
              <a:blipFill>
                <a:blip r:embed="rId21"/>
                <a:stretch>
                  <a:fillRect t="-8197" b="-245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2A04F194-FF1A-DF57-26C6-F57279174CF8}"/>
              </a:ext>
            </a:extLst>
          </p:cNvPr>
          <p:cNvSpPr/>
          <p:nvPr/>
        </p:nvSpPr>
        <p:spPr bwMode="auto">
          <a:xfrm>
            <a:off x="4871864" y="6077027"/>
            <a:ext cx="360040" cy="252376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DE04E54C-A2E5-EC2E-596D-87DF9EBD904C}"/>
                  </a:ext>
                </a:extLst>
              </p:cNvPr>
              <p:cNvSpPr txBox="1"/>
              <p:nvPr/>
            </p:nvSpPr>
            <p:spPr bwMode="auto">
              <a:xfrm>
                <a:off x="8336737" y="1561523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DE04E54C-A2E5-EC2E-596D-87DF9EBD9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6737" y="1561523"/>
                <a:ext cx="1190487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04DE5F-9A79-7608-7EA3-E242FB59A557}"/>
                  </a:ext>
                </a:extLst>
              </p:cNvPr>
              <p:cNvSpPr txBox="1"/>
              <p:nvPr/>
            </p:nvSpPr>
            <p:spPr bwMode="auto">
              <a:xfrm>
                <a:off x="8340239" y="1960628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04DE5F-9A79-7608-7EA3-E242FB59A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0239" y="1960628"/>
                <a:ext cx="1190487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5017A56B-B3B8-0D2E-5662-116A9B1CA59D}"/>
                  </a:ext>
                </a:extLst>
              </p:cNvPr>
              <p:cNvSpPr txBox="1"/>
              <p:nvPr/>
            </p:nvSpPr>
            <p:spPr bwMode="auto">
              <a:xfrm>
                <a:off x="7113375" y="5097948"/>
                <a:ext cx="7196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DE" sz="1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5017A56B-B3B8-0D2E-5662-116A9B1CA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3375" y="5097948"/>
                <a:ext cx="719692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151643D-295F-4A95-94AA-036887A25ED2}"/>
                  </a:ext>
                </a:extLst>
              </p:cNvPr>
              <p:cNvSpPr txBox="1"/>
              <p:nvPr/>
            </p:nvSpPr>
            <p:spPr bwMode="auto">
              <a:xfrm>
                <a:off x="8303320" y="4671546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151643D-295F-4A95-94AA-036887A25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3320" y="4671546"/>
                <a:ext cx="1190487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CCC5CBC7-E31D-915E-4709-D1A869055033}"/>
                  </a:ext>
                </a:extLst>
              </p:cNvPr>
              <p:cNvSpPr txBox="1"/>
              <p:nvPr/>
            </p:nvSpPr>
            <p:spPr bwMode="auto">
              <a:xfrm>
                <a:off x="8306822" y="5070651"/>
                <a:ext cx="11904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DE" sz="1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CCC5CBC7-E31D-915E-4709-D1A86905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6822" y="5070651"/>
                <a:ext cx="1190487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901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457379-525A-59A1-E594-D2BF0E4D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error detection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BECA3-EE07-556F-8CD6-E329F3B687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A7CCA-1ADD-A798-839B-A9F76F3E52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630C0F5F-2491-4F07-10F6-8C28E5389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052736"/>
            <a:ext cx="7780030" cy="53712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29B221-D5AE-0C53-0D37-A2BE75FBABC4}"/>
                  </a:ext>
                </a:extLst>
              </p:cNvPr>
              <p:cNvSpPr txBox="1"/>
              <p:nvPr/>
            </p:nvSpPr>
            <p:spPr bwMode="auto">
              <a:xfrm>
                <a:off x="9264352" y="4293096"/>
                <a:ext cx="2664296" cy="1299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576000" eaLnBrk="0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de-DE" sz="1800" kern="0" baseline="0" dirty="0">
                    <a:latin typeface="+mn-lt"/>
                    <a:ea typeface="+mn-ea"/>
                    <a:cs typeface="+mn-cs"/>
                  </a:rPr>
                  <a:t>No Fault</a:t>
                </a:r>
              </a:p>
              <a:p>
                <a:pPr defTabSz="576000" eaLnBrk="0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endParaRPr lang="de-DE" sz="1800" kern="0" dirty="0">
                  <a:latin typeface="+mn-lt"/>
                </a:endParaRPr>
              </a:p>
              <a:p>
                <a:pPr defTabSz="576000" eaLnBrk="0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endParaRPr lang="de-DE" sz="1800" kern="0" baseline="0" dirty="0">
                  <a:latin typeface="+mn-lt"/>
                  <a:ea typeface="+mn-ea"/>
                  <a:cs typeface="+mn-cs"/>
                </a:endParaRPr>
              </a:p>
              <a:p>
                <a:pPr defTabSz="576000" eaLnBrk="0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de-DE" sz="1800" b="1" kern="0" baseline="0" dirty="0">
                    <a:latin typeface="+mn-lt"/>
                    <a:ea typeface="+mn-ea"/>
                    <a:cs typeface="+mn-cs"/>
                  </a:rPr>
                  <a:t>How to choose </a:t>
                </a:r>
                <a14:m>
                  <m:oMath xmlns:m="http://schemas.openxmlformats.org/officeDocument/2006/math">
                    <m:r>
                      <a:rPr lang="en-GB" sz="1800" b="1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lang="en-US" sz="1800" b="1" kern="0" baseline="0" dirty="0">
                    <a:latin typeface="+mn-lt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1" i="1" kern="0" baseline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𝜶</m:t>
                    </m:r>
                  </m:oMath>
                </a14:m>
                <a:r>
                  <a:rPr lang="en-US" sz="1800" b="1" kern="0" baseline="0" dirty="0">
                    <a:latin typeface="+mn-lt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29B221-D5AE-0C53-0D37-A2BE75FB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4352" y="4293096"/>
                <a:ext cx="2664296" cy="1299074"/>
              </a:xfrm>
              <a:prstGeom prst="rect">
                <a:avLst/>
              </a:prstGeom>
              <a:blipFill>
                <a:blip r:embed="rId4"/>
                <a:stretch>
                  <a:fillRect l="-5492" t="-3756" r="-5034" b="-107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63C1A-E1A8-7486-3917-951F1872430D}"/>
                  </a:ext>
                </a:extLst>
              </p:cNvPr>
              <p:cNvSpPr txBox="1"/>
              <p:nvPr/>
            </p:nvSpPr>
            <p:spPr bwMode="auto">
              <a:xfrm rot="16200000">
                <a:off x="8970658" y="3363023"/>
                <a:ext cx="928876" cy="721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⟹</m:t>
                      </m:r>
                    </m:oMath>
                  </m:oMathPara>
                </a14:m>
                <a:endParaRPr lang="de-DE" sz="3200" b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63C1A-E1A8-7486-3917-951F18724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8970658" y="3363023"/>
                <a:ext cx="928876" cy="7218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E5E23F-6366-0CCE-25F1-C8C688CD824C}"/>
                  </a:ext>
                </a:extLst>
              </p:cNvPr>
              <p:cNvSpPr txBox="1"/>
              <p:nvPr/>
            </p:nvSpPr>
            <p:spPr bwMode="auto">
              <a:xfrm rot="5400000">
                <a:off x="9483990" y="3372297"/>
                <a:ext cx="928876" cy="721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⟹</m:t>
                      </m:r>
                    </m:oMath>
                  </m:oMathPara>
                </a14:m>
                <a:endParaRPr lang="de-DE" sz="3200" b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E5E23F-6366-0CCE-25F1-C8C688CD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483990" y="3372297"/>
                <a:ext cx="928876" cy="7218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933C9-CFA2-0DD7-8A9E-A5720A9CD109}"/>
                  </a:ext>
                </a:extLst>
              </p:cNvPr>
              <p:cNvSpPr txBox="1"/>
              <p:nvPr/>
            </p:nvSpPr>
            <p:spPr bwMode="auto">
              <a:xfrm>
                <a:off x="9111952" y="2979626"/>
                <a:ext cx="1368152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R="0" algn="l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GB" sz="18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GB" sz="18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lang="en-GB" sz="18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GB" sz="18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lang="en-GB" sz="18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GB" sz="18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lang="en-GB" sz="1800" b="0" i="1" kern="0" baseline="0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GB" sz="1800" b="0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lang="en-GB" sz="1800" b="1" i="1" kern="0" baseline="0" smtClean="0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800" b="1" kern="0" baseline="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933C9-CFA2-0DD7-8A9E-A5720A9CD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1952" y="2979626"/>
                <a:ext cx="1368152" cy="332399"/>
              </a:xfrm>
              <a:prstGeom prst="rect">
                <a:avLst/>
              </a:prstGeom>
              <a:blipFill>
                <a:blip r:embed="rId7"/>
                <a:stretch>
                  <a:fillRect l="-446" b="-240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7EE3B0B-E9BC-7ADA-0039-D9F8E7CF0891}"/>
              </a:ext>
            </a:extLst>
          </p:cNvPr>
          <p:cNvSpPr txBox="1"/>
          <p:nvPr/>
        </p:nvSpPr>
        <p:spPr bwMode="auto">
          <a:xfrm>
            <a:off x="9264352" y="2479050"/>
            <a:ext cx="2664296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de-DE" sz="1800" kern="0" dirty="0">
                <a:latin typeface="+mn-lt"/>
              </a:rPr>
              <a:t>Goal:</a:t>
            </a:r>
            <a:endParaRPr lang="de-DE" sz="1800" kern="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39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223E2-3DE2-AAAE-B256-4395B70A3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AD2D57-C088-FD52-6249-0E1CB9FD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error detection</a:t>
            </a:r>
            <a:endParaRPr lang="en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E55AFA-140D-5627-FEDF-551551F2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044"/>
          <a:stretch/>
        </p:blipFill>
        <p:spPr>
          <a:xfrm>
            <a:off x="1820809" y="1262890"/>
            <a:ext cx="8550381" cy="2238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8A8427-614B-D5AA-10D9-D5C411DF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899" b="4206"/>
          <a:stretch/>
        </p:blipFill>
        <p:spPr>
          <a:xfrm>
            <a:off x="1820809" y="4077072"/>
            <a:ext cx="855038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A233-9A54-888F-44D0-C47220EC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47F5CD-B446-DB65-8324-456D310AF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729241"/>
            <a:ext cx="5141761" cy="124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A2D6C8-C28E-340C-8BCA-D0680F68C9B9}"/>
                  </a:ext>
                </a:extLst>
              </p:cNvPr>
              <p:cNvSpPr txBox="1"/>
              <p:nvPr/>
            </p:nvSpPr>
            <p:spPr bwMode="auto">
              <a:xfrm>
                <a:off x="9454012" y="1009883"/>
                <a:ext cx="184346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R="0" algn="l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kern="0" baseline="0" smtClean="0">
                          <a:solidFill>
                            <a:srgbClr val="0A8276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lang="en-GB" sz="1800" b="1" kern="0" baseline="0" dirty="0">
                  <a:solidFill>
                    <a:srgbClr val="0A8276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A2D6C8-C28E-340C-8BCA-D0680F68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4012" y="1009883"/>
                <a:ext cx="184346" cy="258532"/>
              </a:xfrm>
              <a:prstGeom prst="rect">
                <a:avLst/>
              </a:prstGeom>
              <a:blipFill>
                <a:blip r:embed="rId3"/>
                <a:stretch>
                  <a:fillRect l="-16667" r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3C12B3-0227-5CF3-3300-5A22B3B6F817}"/>
                  </a:ext>
                </a:extLst>
              </p:cNvPr>
              <p:cNvSpPr txBox="1"/>
              <p:nvPr/>
            </p:nvSpPr>
            <p:spPr bwMode="auto">
              <a:xfrm>
                <a:off x="9454012" y="1209158"/>
                <a:ext cx="184346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R="0" algn="l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kern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lang="en-GB" sz="1800" b="1" kern="0" baseline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3C12B3-0227-5CF3-3300-5A22B3B6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4012" y="1209158"/>
                <a:ext cx="184346" cy="258532"/>
              </a:xfrm>
              <a:prstGeom prst="rect">
                <a:avLst/>
              </a:prstGeom>
              <a:blipFill>
                <a:blip r:embed="rId4"/>
                <a:stretch>
                  <a:fillRect l="-16667" r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E493F-517E-EAFF-5B32-4E7AC91D309E}"/>
                  </a:ext>
                </a:extLst>
              </p:cNvPr>
              <p:cNvSpPr txBox="1"/>
              <p:nvPr/>
            </p:nvSpPr>
            <p:spPr bwMode="auto">
              <a:xfrm>
                <a:off x="9454012" y="1444339"/>
                <a:ext cx="184346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R="0" algn="l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kern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lang="en-GB" sz="1800" b="1" kern="0" baseline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E493F-517E-EAFF-5B32-4E7AC91D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4012" y="1444339"/>
                <a:ext cx="184346" cy="2585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8B1154-D18C-86F1-A0FC-694D1A3F940F}"/>
                  </a:ext>
                </a:extLst>
              </p:cNvPr>
              <p:cNvSpPr txBox="1"/>
              <p:nvPr/>
            </p:nvSpPr>
            <p:spPr bwMode="auto">
              <a:xfrm>
                <a:off x="9454012" y="1658340"/>
                <a:ext cx="184346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R="0" algn="l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kern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lang="en-GB" sz="1800" b="1" kern="0" baseline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8B1154-D18C-86F1-A0FC-694D1A3F9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4012" y="1658340"/>
                <a:ext cx="184346" cy="2585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A54A14-42CC-2C86-EB9A-FF203A10079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4800" y="1268415"/>
                <a:ext cx="11520000" cy="324070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inequalities need to be satisfied</a:t>
                </a:r>
              </a:p>
              <a:p>
                <a:r>
                  <a:rPr lang="en-GB" dirty="0"/>
                  <a:t>Using recursive construction we can prove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Practical choice for </a:t>
                </a:r>
                <a:r>
                  <a:rPr lang="en-GB" dirty="0" err="1"/>
                  <a:t>Dilithium</a:t>
                </a:r>
                <a:r>
                  <a:rPr lang="en-GB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as before</a:t>
                </a:r>
              </a:p>
              <a:p>
                <a:pPr lvl="1"/>
                <a:r>
                  <a:rPr lang="en-GB" dirty="0"/>
                  <a:t>Half of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dirty="0"/>
                  <a:t> can be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b="1" dirty="0"/>
              </a:p>
              <a:p>
                <a:pPr lvl="1"/>
                <a:endParaRPr lang="en-GB" b="1" dirty="0"/>
              </a:p>
              <a:p>
                <a:pPr lvl="1"/>
                <a:r>
                  <a:rPr lang="en-GB" dirty="0"/>
                  <a:t>This way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additional multiplications are needed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Check if</a:t>
                </a:r>
                <a:r>
                  <a:rPr lang="en-GB" b="1" i="1" dirty="0"/>
                  <a:t> a </a:t>
                </a:r>
                <a:r>
                  <a:rPr lang="en-GB" dirty="0"/>
                  <a:t>and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satisfy conditions</a:t>
                </a:r>
              </a:p>
              <a:p>
                <a:pPr lvl="1"/>
                <a:endParaRPr lang="en-GB" dirty="0"/>
              </a:p>
              <a:p>
                <a:pPr lvl="1"/>
                <a:endParaRPr lang="en-GB" b="1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D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A54A14-42CC-2C86-EB9A-FF203A100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4800" y="1268415"/>
                <a:ext cx="11520000" cy="3240706"/>
              </a:xfrm>
              <a:blipFill>
                <a:blip r:embed="rId6"/>
                <a:stretch>
                  <a:fillRect l="-1164" t="-1504" b="-4868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D3670-2949-BD6D-F991-FAB11DCB37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C2DE4-2B1A-1CDC-63CC-0D96174AE6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D109F93D-0BDA-DCAC-A952-E0ABF7A0DD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5360" y="188720"/>
                <a:ext cx="9613068" cy="720000"/>
              </a:xfrm>
            </p:spPr>
            <p:txBody>
              <a:bodyPr/>
              <a:lstStyle/>
              <a:p>
                <a:br>
                  <a:rPr lang="en-US" sz="1800" b="0" dirty="0">
                    <a:solidFill>
                      <a:schemeClr val="tx1"/>
                    </a:solidFill>
                  </a:rPr>
                </a:br>
                <a:r>
                  <a:rPr lang="de-DE" dirty="0"/>
                  <a:t>Choice of </a:t>
                </a:r>
                <a:r>
                  <a:rPr lang="de-DE" i="1" dirty="0"/>
                  <a:t>a </a:t>
                </a:r>
                <a:r>
                  <a:rPr lang="de-DE" dirty="0"/>
                  <a:t>and</a:t>
                </a:r>
                <a:r>
                  <a:rPr lang="de-DE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D109F93D-0BDA-DCAC-A952-E0ABF7A0D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5360" y="188720"/>
                <a:ext cx="9613068" cy="720000"/>
              </a:xfrm>
              <a:blipFill>
                <a:blip r:embed="rId7"/>
                <a:stretch>
                  <a:fillRect l="-1902" b="-2542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302C62E-C7BE-CBA4-3573-310D9FABB881}"/>
              </a:ext>
            </a:extLst>
          </p:cNvPr>
          <p:cNvGrpSpPr/>
          <p:nvPr/>
        </p:nvGrpSpPr>
        <p:grpSpPr>
          <a:xfrm>
            <a:off x="551384" y="2147301"/>
            <a:ext cx="9865096" cy="961721"/>
            <a:chOff x="551384" y="2107239"/>
            <a:chExt cx="9145016" cy="961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22528AE-52D3-7D64-C56A-2517C5C732AA}"/>
                    </a:ext>
                  </a:extLst>
                </p:cNvPr>
                <p:cNvSpPr/>
                <p:nvPr/>
              </p:nvSpPr>
              <p:spPr bwMode="auto">
                <a:xfrm>
                  <a:off x="551384" y="2420888"/>
                  <a:ext cx="9145016" cy="648072"/>
                </a:xfrm>
                <a:prstGeom prst="rect">
                  <a:avLst/>
                </a:prstGeom>
                <a:solidFill>
                  <a:srgbClr val="E9E9F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72000" tIns="72000" rIns="72000" bIns="72000" rtlCol="0" anchor="ctr"/>
                <a:lstStyle/>
                <a:p>
                  <a:pPr defTabSz="576000" eaLnBrk="0" hangingPunct="0">
                    <a:lnSpc>
                      <a:spcPct val="120000"/>
                    </a:lnSpc>
                  </a:pPr>
                  <a:r>
                    <a:rPr lang="en-GB" sz="1800" baseline="0" dirty="0">
                      <a:latin typeface="+mn-lt"/>
                    </a:rPr>
                    <a:t>If the </a:t>
                  </a:r>
                  <a:r>
                    <a:rPr lang="en-GB" sz="1800" baseline="0" dirty="0" err="1">
                      <a:latin typeface="+mn-lt"/>
                    </a:rPr>
                    <a:t>inequality</a:t>
                  </a:r>
                  <a:r>
                    <a:rPr lang="en-GB" sz="1800" baseline="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GB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800" baseline="0" dirty="0">
                      <a:latin typeface="+mn-lt"/>
                    </a:rPr>
                    <a:t>holds, then there exists at least one two error-detecting vector pair.</a:t>
                  </a:r>
                  <a:endParaRPr lang="en-DE" sz="1800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22528AE-52D3-7D64-C56A-2517C5C73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1384" y="2420888"/>
                  <a:ext cx="9145016" cy="648072"/>
                </a:xfrm>
                <a:prstGeom prst="rect">
                  <a:avLst/>
                </a:prstGeom>
                <a:blipFill>
                  <a:blip r:embed="rId8"/>
                  <a:stretch>
                    <a:fillRect l="-679" t="-6604" b="-2169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9CE07C-5D94-242B-AE40-803BACF79086}"/>
                </a:ext>
              </a:extLst>
            </p:cNvPr>
            <p:cNvSpPr/>
            <p:nvPr/>
          </p:nvSpPr>
          <p:spPr bwMode="auto">
            <a:xfrm>
              <a:off x="551384" y="2107239"/>
              <a:ext cx="9145016" cy="346936"/>
            </a:xfrm>
            <a:prstGeom prst="rect">
              <a:avLst/>
            </a:prstGeom>
            <a:solidFill>
              <a:srgbClr val="26268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defTabSz="576000" eaLnBrk="0" hangingPunct="0">
                <a:lnSpc>
                  <a:spcPct val="120000"/>
                </a:lnSpc>
              </a:pPr>
              <a:r>
                <a:rPr lang="en-GB" sz="18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Theorem</a:t>
              </a:r>
              <a:endParaRPr lang="en-DE" sz="1600" baseline="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Picture 2" descr="Blue Check Mark PNG &amp; SVG Design For T-Shirts">
            <a:extLst>
              <a:ext uri="{FF2B5EF4-FFF2-40B4-BE49-F238E27FC236}">
                <a16:creationId xmlns:a16="http://schemas.microsoft.com/office/drawing/2014/main" id="{87289853-D9CA-FD50-6B3E-62EE4434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08" y="5517232"/>
            <a:ext cx="529313" cy="5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0E3EC5-C5C2-847A-6DB8-8C625F06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open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71F41-1F4F-0331-0C26-4D7D5B4127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A3D89-7EB7-F031-AB59-382C8A9D69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F1D572C-CBD0-9A9D-13E6-8BD0CB82C5EB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4570F-B602-31B9-A38D-78A283C38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42" y="4913186"/>
            <a:ext cx="9190516" cy="1684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7BA6DF-8D4B-F97F-02B1-C00A8C452DF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</p:spPr>
            <p:txBody>
              <a:bodyPr/>
              <a:lstStyle/>
              <a:p>
                <a:r>
                  <a:rPr lang="de-DE" dirty="0"/>
                  <a:t>One Error detection for Dilithium, Kyber and Falcon with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extra multiplications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7BA6DF-8D4B-F97F-02B1-C00A8C452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  <a:blipFill>
                <a:blip r:embed="rId4"/>
                <a:stretch>
                  <a:fillRect l="-1164" t="-95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F17FFD5-4544-986E-BCFB-41DD195EDB16}"/>
              </a:ext>
            </a:extLst>
          </p:cNvPr>
          <p:cNvSpPr/>
          <p:nvPr/>
        </p:nvSpPr>
        <p:spPr bwMode="auto">
          <a:xfrm>
            <a:off x="5879976" y="5013176"/>
            <a:ext cx="4811282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2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27D4F-2755-1016-6F67-B44F5D70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846FAF-F543-6C82-55E9-6FEFB5C4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open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D542A-0172-C22B-A970-60A9B9BE97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40745-D991-AB90-07B6-4A08DE1BD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1498F35-8561-638A-8778-BE9221FA8E32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3AB33-6F88-FE25-F436-17FB32C8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42" y="4913186"/>
            <a:ext cx="9190516" cy="1684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7B3FA1-B9A4-9AB9-C6DB-ABC87E99305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</p:spPr>
            <p:txBody>
              <a:bodyPr/>
              <a:lstStyle/>
              <a:p>
                <a:r>
                  <a:rPr lang="de-DE" dirty="0"/>
                  <a:t>One Error detection for Dilithium, Kyber and Falcon with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extra multiplications</a:t>
                </a:r>
              </a:p>
              <a:p>
                <a:endParaRPr lang="de-DE" dirty="0"/>
              </a:p>
              <a:p>
                <a:r>
                  <a:rPr lang="de-DE" dirty="0"/>
                  <a:t>Two Error detection for Dilithium with only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extra multiplications</a:t>
                </a:r>
              </a:p>
              <a:p>
                <a:endParaRPr lang="de-DE" dirty="0"/>
              </a:p>
              <a:p>
                <a:r>
                  <a:rPr lang="de-DE" dirty="0"/>
                  <a:t>More (random) error detection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dirty="0"/>
                  <a:t> propability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7B3FA1-B9A4-9AB9-C6DB-ABC87E993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  <a:blipFill>
                <a:blip r:embed="rId4"/>
                <a:stretch>
                  <a:fillRect l="-1164" t="-95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AB79128-421B-22AD-D1EE-DD37C6BB7CEF}"/>
              </a:ext>
            </a:extLst>
          </p:cNvPr>
          <p:cNvSpPr/>
          <p:nvPr/>
        </p:nvSpPr>
        <p:spPr bwMode="auto">
          <a:xfrm>
            <a:off x="8400256" y="5013176"/>
            <a:ext cx="2291002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5EB69-3039-E051-54DF-D8DB96C2A866}"/>
              </a:ext>
            </a:extLst>
          </p:cNvPr>
          <p:cNvSpPr/>
          <p:nvPr/>
        </p:nvSpPr>
        <p:spPr bwMode="auto">
          <a:xfrm>
            <a:off x="6122211" y="5681269"/>
            <a:ext cx="2291002" cy="7004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6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82B5C-E2D0-5A2D-DEEF-2D8AD47BE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B492D-EB89-1397-CF35-2D06671F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open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0682A-8E4B-7DAA-D574-C87530A36D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7681C-BA2A-760A-F04B-78FFB64BBC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FD8BBB3-1C98-F506-6BDD-1C1FA9EDD2D5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0C4BB6-D455-A4AE-EFCC-C1FA6A092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42" y="4913186"/>
            <a:ext cx="9190516" cy="1684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82851-7130-20F7-F9A7-9B1E349CC90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</p:spPr>
            <p:txBody>
              <a:bodyPr/>
              <a:lstStyle/>
              <a:p>
                <a:r>
                  <a:rPr lang="de-DE" dirty="0"/>
                  <a:t>One Error detection for Dilithium, Kyber and Falcon with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extra multiplications</a:t>
                </a:r>
              </a:p>
              <a:p>
                <a:endParaRPr lang="de-DE" dirty="0"/>
              </a:p>
              <a:p>
                <a:r>
                  <a:rPr lang="de-DE" dirty="0"/>
                  <a:t>Two Error detection for Dilithium with only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extra multiplications</a:t>
                </a:r>
              </a:p>
              <a:p>
                <a:endParaRPr lang="de-DE" dirty="0"/>
              </a:p>
              <a:p>
                <a:r>
                  <a:rPr lang="de-DE" dirty="0"/>
                  <a:t>More (random) error detection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dirty="0"/>
                  <a:t> propability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b="1" dirty="0"/>
                  <a:t>Open Problems: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Two Error detection for Kyber and Falcon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82851-7130-20F7-F9A7-9B1E349CC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  <a:blipFill>
                <a:blip r:embed="rId4"/>
                <a:stretch>
                  <a:fillRect l="-1270" t="-95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074E559-9AD3-50D7-4BFB-8FCF9C4433FC}"/>
              </a:ext>
            </a:extLst>
          </p:cNvPr>
          <p:cNvSpPr/>
          <p:nvPr/>
        </p:nvSpPr>
        <p:spPr bwMode="auto">
          <a:xfrm>
            <a:off x="8400256" y="5013176"/>
            <a:ext cx="2291002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85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8BC18-837A-0A6E-C5A6-3A8F8DED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B4B6A2-D2F1-84B2-9862-5C49419D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open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4BDDB-277D-7067-4DF4-3463217ACB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504DC-86F7-4F7F-B044-B14C65C87B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CC18430-FBA2-BFA2-7D33-52996B2A35F6}"/>
              </a:ext>
            </a:extLst>
          </p:cNvPr>
          <p:cNvSpPr/>
          <p:nvPr/>
        </p:nvSpPr>
        <p:spPr bwMode="auto">
          <a:xfrm>
            <a:off x="335360" y="645333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727482-49B0-26D4-30DF-89CEB69D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42" y="4913186"/>
            <a:ext cx="9190516" cy="1684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7EDB56-C54E-65BD-F224-A1209C6F6AF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</p:spPr>
            <p:txBody>
              <a:bodyPr/>
              <a:lstStyle/>
              <a:p>
                <a:r>
                  <a:rPr lang="de-DE" dirty="0"/>
                  <a:t>One Error detection for Dilithium, Kyber and Falcon with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extra multiplications</a:t>
                </a:r>
              </a:p>
              <a:p>
                <a:endParaRPr lang="de-DE" dirty="0"/>
              </a:p>
              <a:p>
                <a:r>
                  <a:rPr lang="de-DE" dirty="0"/>
                  <a:t>Two Error detection for Dilithium with only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extra multiplications</a:t>
                </a:r>
              </a:p>
              <a:p>
                <a:endParaRPr lang="de-DE" dirty="0"/>
              </a:p>
              <a:p>
                <a:r>
                  <a:rPr lang="de-DE" dirty="0"/>
                  <a:t>More (random) error detection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dirty="0"/>
                  <a:t> propability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b="1" dirty="0"/>
                  <a:t>Open Problems: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Two Error detection for Kyber and Falcon</a:t>
                </a:r>
              </a:p>
              <a:p>
                <a:endParaRPr lang="de-DE" dirty="0"/>
              </a:p>
              <a:p>
                <a:r>
                  <a:rPr lang="de-DE" dirty="0"/>
                  <a:t>Error Correction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7EDB56-C54E-65BD-F224-A1209C6F6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4800" y="1268414"/>
                <a:ext cx="11520000" cy="5113337"/>
              </a:xfrm>
              <a:blipFill>
                <a:blip r:embed="rId4"/>
                <a:stretch>
                  <a:fillRect l="-1270" t="-95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64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BAD2-E842-5818-3752-AE739C7CC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5A8FD9-AF4A-66C7-DD38-21898EBB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F3325-BD02-57D1-7098-E05C9E4F63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C68DA-7499-1CEC-5E3D-83B97475F6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F5E0CD9-FF17-85A6-BA2A-C7794259F7EF}"/>
              </a:ext>
            </a:extLst>
          </p:cNvPr>
          <p:cNvSpPr txBox="1">
            <a:spLocks/>
          </p:cNvSpPr>
          <p:nvPr/>
        </p:nvSpPr>
        <p:spPr>
          <a:xfrm>
            <a:off x="2525064" y="750387"/>
            <a:ext cx="7524836" cy="1224016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defTabSz="5760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1" baseline="0">
                <a:solidFill>
                  <a:srgbClr val="445CE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Efficient Error Detection Methods for the Number Theoretic Transforms in Lattice-Based Algorithms</a:t>
            </a:r>
            <a:endParaRPr lang="en-DE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0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1FA4222-E1AF-31DF-A864-5720FC3C2C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E8C39C-B7A6-4DEE-16F4-F7CAF0CA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08" y="692696"/>
            <a:ext cx="5760000" cy="1672899"/>
          </a:xfrm>
        </p:spPr>
        <p:txBody>
          <a:bodyPr/>
          <a:lstStyle/>
          <a:p>
            <a:r>
              <a:rPr lang="en-GB" dirty="0"/>
              <a:t>Thank you for your attention!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C322-575D-9DA8-785E-2E137F0C9C5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3E85-0638-7B83-B8D0-59FA3E7A745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3E451-58AF-7330-DB53-F0B3791D2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468" y="2852936"/>
            <a:ext cx="1988840" cy="19888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337C65-45D2-4750-6A4C-D5D2D3CF5B5C}"/>
              </a:ext>
            </a:extLst>
          </p:cNvPr>
          <p:cNvSpPr txBox="1"/>
          <p:nvPr/>
        </p:nvSpPr>
        <p:spPr bwMode="auto">
          <a:xfrm>
            <a:off x="9526601" y="2874364"/>
            <a:ext cx="2375650" cy="6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kern="0" dirty="0">
                <a:latin typeface="+mn-lt"/>
              </a:rPr>
              <a:t>Contact:</a:t>
            </a: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kern="0" baseline="0" dirty="0">
                <a:latin typeface="+mn-lt"/>
                <a:ea typeface="+mn-ea"/>
                <a:cs typeface="+mn-cs"/>
              </a:rPr>
              <a:t>mohameda@simula.</a:t>
            </a:r>
            <a:r>
              <a:rPr lang="en-GB" sz="1800" kern="0" dirty="0">
                <a:latin typeface="+mn-lt"/>
              </a:rPr>
              <a:t>no</a:t>
            </a:r>
            <a:endParaRPr lang="en-DE" sz="1800" kern="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DD5DC3-BD01-D136-FA60-F30E4E4F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4725144"/>
            <a:ext cx="1988840" cy="1988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D4ADFE-B8E1-AD59-3AF6-7B252ADFECA9}"/>
              </a:ext>
            </a:extLst>
          </p:cNvPr>
          <p:cNvSpPr txBox="1"/>
          <p:nvPr/>
        </p:nvSpPr>
        <p:spPr bwMode="auto">
          <a:xfrm>
            <a:off x="6932712" y="6021288"/>
            <a:ext cx="3129062" cy="6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kern="0" dirty="0">
                <a:latin typeface="+mn-lt"/>
              </a:rPr>
              <a:t>Paper:</a:t>
            </a: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800" kern="0" baseline="0" dirty="0">
                <a:latin typeface="+mn-lt"/>
                <a:ea typeface="+mn-ea"/>
                <a:cs typeface="+mn-cs"/>
              </a:rPr>
              <a:t>https://eprint.iacr.org/2025/170</a:t>
            </a:r>
            <a:endParaRPr lang="en-DE" sz="1800" kern="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9D3D67D0-24B8-30B7-4766-7F2D600E0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620" y="4537173"/>
            <a:ext cx="1584176" cy="6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C04E0-287F-01EF-52FD-22507FAA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DA7866-2521-F959-C463-C583B3BA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37EF6-8CE4-AEA5-3AE7-4ED9BC0D9A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62BC3-1448-25FF-71F3-9E8DEA9FEE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9E6AB35-8929-BD74-F8C7-FD3CA311C66C}"/>
              </a:ext>
            </a:extLst>
          </p:cNvPr>
          <p:cNvSpPr txBox="1">
            <a:spLocks/>
          </p:cNvSpPr>
          <p:nvPr/>
        </p:nvSpPr>
        <p:spPr>
          <a:xfrm>
            <a:off x="2525064" y="750387"/>
            <a:ext cx="7524836" cy="1224016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defTabSz="5760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1" baseline="0">
                <a:solidFill>
                  <a:srgbClr val="445CE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Efficient Error Detection Methods for the Number Theoretic Transforms in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Lattice-Based Algorithms</a:t>
            </a:r>
            <a:endParaRPr lang="en-DE" kern="0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954DF1-F92F-32E7-2608-F3946013A86E}"/>
              </a:ext>
            </a:extLst>
          </p:cNvPr>
          <p:cNvGrpSpPr/>
          <p:nvPr/>
        </p:nvGrpSpPr>
        <p:grpSpPr>
          <a:xfrm>
            <a:off x="335360" y="1479226"/>
            <a:ext cx="1930172" cy="1571732"/>
            <a:chOff x="5555061" y="271087"/>
            <a:chExt cx="1930172" cy="1571732"/>
          </a:xfrm>
        </p:grpSpPr>
        <p:pic>
          <p:nvPicPr>
            <p:cNvPr id="2052" name="Picture 4" descr="Falcon">
              <a:extLst>
                <a:ext uri="{FF2B5EF4-FFF2-40B4-BE49-F238E27FC236}">
                  <a16:creationId xmlns:a16="http://schemas.microsoft.com/office/drawing/2014/main" id="{E5C004B6-BBF2-581C-C546-EDC55DDD11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22"/>
            <a:stretch/>
          </p:blipFill>
          <p:spPr bwMode="auto">
            <a:xfrm>
              <a:off x="5892423" y="1543107"/>
              <a:ext cx="1100842" cy="29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E625499-C64F-EE99-A863-69107C19B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9667" y="886018"/>
              <a:ext cx="1775566" cy="660335"/>
            </a:xfrm>
            <a:prstGeom prst="rect">
              <a:avLst/>
            </a:prstGeom>
          </p:spPr>
        </p:pic>
        <p:pic>
          <p:nvPicPr>
            <p:cNvPr id="2050" name="Picture 2" descr="Dilithium">
              <a:extLst>
                <a:ext uri="{FF2B5EF4-FFF2-40B4-BE49-F238E27FC236}">
                  <a16:creationId xmlns:a16="http://schemas.microsoft.com/office/drawing/2014/main" id="{CD3CB9CF-BBE2-1D4D-EA55-E725010A5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061" y="271087"/>
              <a:ext cx="1775566" cy="84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701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E1CE-B0F1-72DA-867D-E1B670F5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6197E-A107-579C-F12A-BDA5901E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71D0-A9AA-7ACC-89A1-AD89C46685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28EFD-6032-517E-BC48-8BAA99160A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270BF2-4744-BF04-D2CE-C8D6DBF7D805}"/>
              </a:ext>
            </a:extLst>
          </p:cNvPr>
          <p:cNvSpPr/>
          <p:nvPr/>
        </p:nvSpPr>
        <p:spPr bwMode="auto">
          <a:xfrm>
            <a:off x="3272214" y="3621170"/>
            <a:ext cx="913054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D18121-6320-1208-35FA-FE928081A5C6}"/>
              </a:ext>
            </a:extLst>
          </p:cNvPr>
          <p:cNvSpPr/>
          <p:nvPr/>
        </p:nvSpPr>
        <p:spPr bwMode="auto">
          <a:xfrm>
            <a:off x="467208" y="3621170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Vector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574C75-1C5C-B7F7-7BE5-5808F397A14A}"/>
              </a:ext>
            </a:extLst>
          </p:cNvPr>
          <p:cNvSpPr/>
          <p:nvPr/>
        </p:nvSpPr>
        <p:spPr bwMode="auto">
          <a:xfrm>
            <a:off x="1884318" y="3684177"/>
            <a:ext cx="913053" cy="360040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NTT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BE9F83-7C50-4ADD-7BBC-627D16D62386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1380261" y="3864197"/>
            <a:ext cx="504057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801D9B-E033-10E7-1510-7D5F7D6E4721}"/>
              </a:ext>
            </a:extLst>
          </p:cNvPr>
          <p:cNvCxnSpPr/>
          <p:nvPr/>
        </p:nvCxnSpPr>
        <p:spPr>
          <a:xfrm>
            <a:off x="2768158" y="3864197"/>
            <a:ext cx="504056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010A5975-B67F-7CF7-F0D3-10298EB86E29}"/>
              </a:ext>
            </a:extLst>
          </p:cNvPr>
          <p:cNvSpPr txBox="1">
            <a:spLocks/>
          </p:cNvSpPr>
          <p:nvPr/>
        </p:nvSpPr>
        <p:spPr>
          <a:xfrm>
            <a:off x="2525064" y="750387"/>
            <a:ext cx="7524836" cy="1224016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defTabSz="5760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1" baseline="0">
                <a:solidFill>
                  <a:srgbClr val="445CE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Efficient Error Detection Methods for the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Number Theoretic Transforms</a:t>
            </a:r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Lattice-Based Algorithms</a:t>
            </a:r>
            <a:endParaRPr lang="en-DE" kern="0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9B8C7D-098A-D624-AEA1-F433035D98FF}"/>
              </a:ext>
            </a:extLst>
          </p:cNvPr>
          <p:cNvGrpSpPr/>
          <p:nvPr/>
        </p:nvGrpSpPr>
        <p:grpSpPr>
          <a:xfrm>
            <a:off x="335360" y="1479226"/>
            <a:ext cx="1930172" cy="1571732"/>
            <a:chOff x="5555061" y="271087"/>
            <a:chExt cx="1930172" cy="1571732"/>
          </a:xfrm>
        </p:grpSpPr>
        <p:pic>
          <p:nvPicPr>
            <p:cNvPr id="2052" name="Picture 4" descr="Falcon">
              <a:extLst>
                <a:ext uri="{FF2B5EF4-FFF2-40B4-BE49-F238E27FC236}">
                  <a16:creationId xmlns:a16="http://schemas.microsoft.com/office/drawing/2014/main" id="{0E8D98E4-2721-78AD-C808-0FBF186303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22"/>
            <a:stretch/>
          </p:blipFill>
          <p:spPr bwMode="auto">
            <a:xfrm>
              <a:off x="5892423" y="1543107"/>
              <a:ext cx="1100842" cy="29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C7C2BB7-FEB7-D549-508B-570A99CC2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9667" y="886018"/>
              <a:ext cx="1775566" cy="660335"/>
            </a:xfrm>
            <a:prstGeom prst="rect">
              <a:avLst/>
            </a:prstGeom>
          </p:spPr>
        </p:pic>
        <p:pic>
          <p:nvPicPr>
            <p:cNvPr id="2050" name="Picture 2" descr="Dilithium">
              <a:extLst>
                <a:ext uri="{FF2B5EF4-FFF2-40B4-BE49-F238E27FC236}">
                  <a16:creationId xmlns:a16="http://schemas.microsoft.com/office/drawing/2014/main" id="{5A0477C8-D218-1516-BCFF-D3502837B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061" y="271087"/>
              <a:ext cx="1775566" cy="84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937B1C-78D7-9BC3-FF70-8D1F3F7C5D41}"/>
                  </a:ext>
                </a:extLst>
              </p:cNvPr>
              <p:cNvSpPr txBox="1"/>
              <p:nvPr/>
            </p:nvSpPr>
            <p:spPr bwMode="auto">
              <a:xfrm>
                <a:off x="1679650" y="4050387"/>
                <a:ext cx="1243789" cy="31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</m:oMath>
                  </m:oMathPara>
                </a14:m>
                <a:endParaRPr lang="en-DE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937B1C-78D7-9BC3-FF70-8D1F3F7C5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650" y="4050387"/>
                <a:ext cx="1243789" cy="319896"/>
              </a:xfrm>
              <a:prstGeom prst="rect">
                <a:avLst/>
              </a:prstGeom>
              <a:blipFill>
                <a:blip r:embed="rId6"/>
                <a:stretch>
                  <a:fillRect t="-1887" b="-75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34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A0EEF-E346-DF8A-E91D-BF219CE78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B5916-A346-CEAF-D918-613CABB7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C9B47-87CE-A43C-0EAD-1942982B76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59B41-23F2-6453-F157-1E1DA40405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32112-4E63-A062-BBE4-0C7A6DB10A35}"/>
              </a:ext>
            </a:extLst>
          </p:cNvPr>
          <p:cNvSpPr/>
          <p:nvPr/>
        </p:nvSpPr>
        <p:spPr bwMode="auto">
          <a:xfrm>
            <a:off x="3272214" y="3621170"/>
            <a:ext cx="913054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C701ED-8D78-5B6D-1090-395A10879E7F}"/>
              </a:ext>
            </a:extLst>
          </p:cNvPr>
          <p:cNvSpPr/>
          <p:nvPr/>
        </p:nvSpPr>
        <p:spPr bwMode="auto">
          <a:xfrm>
            <a:off x="467208" y="3621170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Vector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7308A6-2019-C6BE-E000-E3FCF2D66DCC}"/>
              </a:ext>
            </a:extLst>
          </p:cNvPr>
          <p:cNvSpPr/>
          <p:nvPr/>
        </p:nvSpPr>
        <p:spPr bwMode="auto">
          <a:xfrm>
            <a:off x="1884318" y="3684177"/>
            <a:ext cx="913053" cy="360040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NTT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9A62AF-CB30-94C6-3716-BEAFD2E15537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1380261" y="3864197"/>
            <a:ext cx="504057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5CF5A2-D047-0C86-5119-0B599B6BEDE1}"/>
              </a:ext>
            </a:extLst>
          </p:cNvPr>
          <p:cNvCxnSpPr/>
          <p:nvPr/>
        </p:nvCxnSpPr>
        <p:spPr>
          <a:xfrm>
            <a:off x="2768158" y="3864197"/>
            <a:ext cx="504056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aser Pointer Icon 256x256">
            <a:extLst>
              <a:ext uri="{FF2B5EF4-FFF2-40B4-BE49-F238E27FC236}">
                <a16:creationId xmlns:a16="http://schemas.microsoft.com/office/drawing/2014/main" id="{37FD8048-1D6A-2100-44E5-2B79CE3E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1300">
            <a:off x="2406722" y="2615114"/>
            <a:ext cx="900229" cy="9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208FD2B-CAC5-AFA6-68BA-6109AAA4D810}"/>
              </a:ext>
            </a:extLst>
          </p:cNvPr>
          <p:cNvSpPr/>
          <p:nvPr/>
        </p:nvSpPr>
        <p:spPr bwMode="auto">
          <a:xfrm>
            <a:off x="10301928" y="4196939"/>
            <a:ext cx="913054" cy="48605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Vector*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6D9595-5FFC-DD3E-32D3-F609BDA60002}"/>
              </a:ext>
            </a:extLst>
          </p:cNvPr>
          <p:cNvSpPr/>
          <p:nvPr/>
        </p:nvSpPr>
        <p:spPr bwMode="auto">
          <a:xfrm>
            <a:off x="7231253" y="4196939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Vector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B70D8D-3CAC-7243-8738-FE46626F6479}"/>
              </a:ext>
            </a:extLst>
          </p:cNvPr>
          <p:cNvSpPr/>
          <p:nvPr/>
        </p:nvSpPr>
        <p:spPr bwMode="auto">
          <a:xfrm>
            <a:off x="8648363" y="4155270"/>
            <a:ext cx="1156699" cy="569391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Resiellient NTT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0ECABB-C839-7BA4-D969-682F25E04436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8144306" y="4439966"/>
            <a:ext cx="504057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E1C3A3-4E51-8CB3-1944-3D3778FE7973}"/>
              </a:ext>
            </a:extLst>
          </p:cNvPr>
          <p:cNvCxnSpPr/>
          <p:nvPr/>
        </p:nvCxnSpPr>
        <p:spPr>
          <a:xfrm>
            <a:off x="9797872" y="4439966"/>
            <a:ext cx="504056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Laser Pointer Icon 256x256">
            <a:extLst>
              <a:ext uri="{FF2B5EF4-FFF2-40B4-BE49-F238E27FC236}">
                <a16:creationId xmlns:a16="http://schemas.microsoft.com/office/drawing/2014/main" id="{746355E4-B9B3-AF90-0BC4-DC9526EB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39">
            <a:off x="8191057" y="3269420"/>
            <a:ext cx="900229" cy="9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F7CC7BB-E3F8-1F0A-47F7-A2060FF679CB}"/>
              </a:ext>
            </a:extLst>
          </p:cNvPr>
          <p:cNvSpPr/>
          <p:nvPr/>
        </p:nvSpPr>
        <p:spPr bwMode="auto">
          <a:xfrm>
            <a:off x="10304580" y="2658401"/>
            <a:ext cx="913054" cy="486054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7A36C5-F2E4-AD3E-6028-303827E9452B}"/>
              </a:ext>
            </a:extLst>
          </p:cNvPr>
          <p:cNvSpPr/>
          <p:nvPr/>
        </p:nvSpPr>
        <p:spPr bwMode="auto">
          <a:xfrm>
            <a:off x="7233905" y="2658401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Vector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62AB647-A427-1186-26BF-6A370349E225}"/>
              </a:ext>
            </a:extLst>
          </p:cNvPr>
          <p:cNvSpPr/>
          <p:nvPr/>
        </p:nvSpPr>
        <p:spPr bwMode="auto">
          <a:xfrm>
            <a:off x="8651015" y="2616732"/>
            <a:ext cx="1156699" cy="569391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Resiellient NTT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410527-FCA4-DF76-C116-9B7109494AD0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8146958" y="2901428"/>
            <a:ext cx="504057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F14BA03-1CF1-7A69-666F-96F8AA8E2579}"/>
              </a:ext>
            </a:extLst>
          </p:cNvPr>
          <p:cNvCxnSpPr/>
          <p:nvPr/>
        </p:nvCxnSpPr>
        <p:spPr>
          <a:xfrm>
            <a:off x="9800524" y="2901428"/>
            <a:ext cx="504056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412E9160-7041-8590-2E72-F96D55C3ADCB}"/>
              </a:ext>
            </a:extLst>
          </p:cNvPr>
          <p:cNvSpPr/>
          <p:nvPr/>
        </p:nvSpPr>
        <p:spPr bwMode="auto">
          <a:xfrm>
            <a:off x="5233760" y="3438943"/>
            <a:ext cx="576064" cy="360040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02594BA-FD20-6D1F-C5A1-7A3EA1EBE739}"/>
              </a:ext>
            </a:extLst>
          </p:cNvPr>
          <p:cNvSpPr txBox="1">
            <a:spLocks/>
          </p:cNvSpPr>
          <p:nvPr/>
        </p:nvSpPr>
        <p:spPr>
          <a:xfrm>
            <a:off x="2525064" y="750387"/>
            <a:ext cx="7524836" cy="1224016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defTabSz="5760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1" baseline="0">
                <a:solidFill>
                  <a:srgbClr val="445CE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Efficient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Error Detection Methods </a:t>
            </a:r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for the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Number Theoretic Transforms</a:t>
            </a:r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Lattice-Based Algorithms</a:t>
            </a:r>
            <a:endParaRPr lang="en-DE" kern="0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E5E644-E9DF-88A7-1178-F0DE7F140BA7}"/>
              </a:ext>
            </a:extLst>
          </p:cNvPr>
          <p:cNvGrpSpPr/>
          <p:nvPr/>
        </p:nvGrpSpPr>
        <p:grpSpPr>
          <a:xfrm>
            <a:off x="335360" y="1479226"/>
            <a:ext cx="1930172" cy="1571732"/>
            <a:chOff x="5555061" y="271087"/>
            <a:chExt cx="1930172" cy="1571732"/>
          </a:xfrm>
        </p:grpSpPr>
        <p:pic>
          <p:nvPicPr>
            <p:cNvPr id="2052" name="Picture 4" descr="Falcon">
              <a:extLst>
                <a:ext uri="{FF2B5EF4-FFF2-40B4-BE49-F238E27FC236}">
                  <a16:creationId xmlns:a16="http://schemas.microsoft.com/office/drawing/2014/main" id="{64AA289F-2D01-3D4C-6DC6-0846C08B9F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22"/>
            <a:stretch/>
          </p:blipFill>
          <p:spPr bwMode="auto">
            <a:xfrm>
              <a:off x="5892423" y="1543107"/>
              <a:ext cx="1100842" cy="29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27484BE-E90A-556C-B741-94B19BABB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9667" y="886018"/>
              <a:ext cx="1775566" cy="660335"/>
            </a:xfrm>
            <a:prstGeom prst="rect">
              <a:avLst/>
            </a:prstGeom>
          </p:spPr>
        </p:pic>
        <p:pic>
          <p:nvPicPr>
            <p:cNvPr id="2050" name="Picture 2" descr="Dilithium">
              <a:extLst>
                <a:ext uri="{FF2B5EF4-FFF2-40B4-BE49-F238E27FC236}">
                  <a16:creationId xmlns:a16="http://schemas.microsoft.com/office/drawing/2014/main" id="{323B4ED2-D71F-A1DC-F791-16E1B90EB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061" y="271087"/>
              <a:ext cx="1775566" cy="84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B6A723-0B5C-715C-E6C9-A9A37059DEBE}"/>
                  </a:ext>
                </a:extLst>
              </p:cNvPr>
              <p:cNvSpPr txBox="1"/>
              <p:nvPr/>
            </p:nvSpPr>
            <p:spPr bwMode="auto">
              <a:xfrm>
                <a:off x="1679650" y="4050387"/>
                <a:ext cx="1243789" cy="31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</m:oMath>
                  </m:oMathPara>
                </a14:m>
                <a:endParaRPr lang="en-DE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B6A723-0B5C-715C-E6C9-A9A37059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650" y="4050387"/>
                <a:ext cx="1243789" cy="319896"/>
              </a:xfrm>
              <a:prstGeom prst="rect">
                <a:avLst/>
              </a:prstGeom>
              <a:blipFill>
                <a:blip r:embed="rId7"/>
                <a:stretch>
                  <a:fillRect t="-1887" b="-75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74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5215C-6925-AF1D-60DE-2E6122F9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93F91-19B8-49A8-0812-91BC1CB5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89B06-CFA8-A010-EAE4-A8164061D4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758DA-C56D-8F0F-B58F-EC760FABA0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8BFE0B-AA4B-CDF6-F0A7-10A58154BABD}"/>
              </a:ext>
            </a:extLst>
          </p:cNvPr>
          <p:cNvSpPr/>
          <p:nvPr/>
        </p:nvSpPr>
        <p:spPr bwMode="auto">
          <a:xfrm>
            <a:off x="3272214" y="3621170"/>
            <a:ext cx="913054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FE27A3-0D64-0FC1-8AAF-9A1D34BCE3E1}"/>
              </a:ext>
            </a:extLst>
          </p:cNvPr>
          <p:cNvSpPr/>
          <p:nvPr/>
        </p:nvSpPr>
        <p:spPr bwMode="auto">
          <a:xfrm>
            <a:off x="467208" y="3621170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Vector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9226AA-DF9A-A76C-3508-4B23330D25B6}"/>
              </a:ext>
            </a:extLst>
          </p:cNvPr>
          <p:cNvSpPr/>
          <p:nvPr/>
        </p:nvSpPr>
        <p:spPr bwMode="auto">
          <a:xfrm>
            <a:off x="1884318" y="3684177"/>
            <a:ext cx="913053" cy="360040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NTT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6F9C5C-4E14-2025-B575-1140E5811F92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1380261" y="3864197"/>
            <a:ext cx="504057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610E85-F19B-DB6E-2E40-07B1D8AD5501}"/>
              </a:ext>
            </a:extLst>
          </p:cNvPr>
          <p:cNvCxnSpPr/>
          <p:nvPr/>
        </p:nvCxnSpPr>
        <p:spPr>
          <a:xfrm>
            <a:off x="2768158" y="3864197"/>
            <a:ext cx="504056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aser Pointer Icon 256x256">
            <a:extLst>
              <a:ext uri="{FF2B5EF4-FFF2-40B4-BE49-F238E27FC236}">
                <a16:creationId xmlns:a16="http://schemas.microsoft.com/office/drawing/2014/main" id="{F32789D4-4202-41E6-715E-DE749FEE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1300">
            <a:off x="2406722" y="2615114"/>
            <a:ext cx="900229" cy="9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FF012D1-7C17-EACC-595E-E95909705A83}"/>
              </a:ext>
            </a:extLst>
          </p:cNvPr>
          <p:cNvSpPr/>
          <p:nvPr/>
        </p:nvSpPr>
        <p:spPr bwMode="auto">
          <a:xfrm>
            <a:off x="10301928" y="4196939"/>
            <a:ext cx="913054" cy="48605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Vector*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079EFB-24CF-81EE-B580-5601DC9030EF}"/>
              </a:ext>
            </a:extLst>
          </p:cNvPr>
          <p:cNvSpPr/>
          <p:nvPr/>
        </p:nvSpPr>
        <p:spPr bwMode="auto">
          <a:xfrm>
            <a:off x="7231253" y="4196939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Vector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0943EB7-E7B7-CB02-DF3D-3FE753F08B0D}"/>
              </a:ext>
            </a:extLst>
          </p:cNvPr>
          <p:cNvSpPr/>
          <p:nvPr/>
        </p:nvSpPr>
        <p:spPr bwMode="auto">
          <a:xfrm>
            <a:off x="8648363" y="4155270"/>
            <a:ext cx="1156699" cy="569391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Resiellient NTT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B53C1A-132C-546A-C147-88506B1773B5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8144306" y="4439966"/>
            <a:ext cx="504057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A09B31-8F4C-6AA0-1FF7-460054B45EC2}"/>
              </a:ext>
            </a:extLst>
          </p:cNvPr>
          <p:cNvCxnSpPr/>
          <p:nvPr/>
        </p:nvCxnSpPr>
        <p:spPr>
          <a:xfrm>
            <a:off x="9797872" y="4439966"/>
            <a:ext cx="504056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Laser Pointer Icon 256x256">
            <a:extLst>
              <a:ext uri="{FF2B5EF4-FFF2-40B4-BE49-F238E27FC236}">
                <a16:creationId xmlns:a16="http://schemas.microsoft.com/office/drawing/2014/main" id="{B71E47E8-3DDE-4F83-2150-FA9954BB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39">
            <a:off x="8191057" y="3269420"/>
            <a:ext cx="900229" cy="9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CD9F9BC-CDC4-DBD5-A618-EC75863B03A6}"/>
              </a:ext>
            </a:extLst>
          </p:cNvPr>
          <p:cNvSpPr/>
          <p:nvPr/>
        </p:nvSpPr>
        <p:spPr bwMode="auto">
          <a:xfrm>
            <a:off x="10304580" y="2658401"/>
            <a:ext cx="913054" cy="486054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4852C4-4751-2B15-AB5B-4643AB99D6B8}"/>
              </a:ext>
            </a:extLst>
          </p:cNvPr>
          <p:cNvSpPr/>
          <p:nvPr/>
        </p:nvSpPr>
        <p:spPr bwMode="auto">
          <a:xfrm>
            <a:off x="7233905" y="2658401"/>
            <a:ext cx="913053" cy="486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Vector</a:t>
            </a:r>
            <a:endParaRPr lang="de-DE" sz="16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33B6923-F6D6-E5F3-903B-E0DCA1C76932}"/>
              </a:ext>
            </a:extLst>
          </p:cNvPr>
          <p:cNvSpPr/>
          <p:nvPr/>
        </p:nvSpPr>
        <p:spPr bwMode="auto">
          <a:xfrm>
            <a:off x="8651015" y="2616732"/>
            <a:ext cx="1156699" cy="569391"/>
          </a:xfrm>
          <a:prstGeom prst="roundRect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Resiellient NTT</a:t>
            </a: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77A7F7-47E0-5635-7BFE-7702AD544DEF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8146958" y="2901428"/>
            <a:ext cx="504057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E961B0-004B-D8C9-E5EA-60D753DAFE51}"/>
              </a:ext>
            </a:extLst>
          </p:cNvPr>
          <p:cNvCxnSpPr/>
          <p:nvPr/>
        </p:nvCxnSpPr>
        <p:spPr>
          <a:xfrm>
            <a:off x="9800524" y="2901428"/>
            <a:ext cx="504056" cy="0"/>
          </a:xfrm>
          <a:prstGeom prst="straightConnector1">
            <a:avLst/>
          </a:prstGeom>
          <a:ln>
            <a:solidFill>
              <a:srgbClr val="445CE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02A521D-9918-DD31-4DEB-244C49100C3E}"/>
              </a:ext>
            </a:extLst>
          </p:cNvPr>
          <p:cNvSpPr/>
          <p:nvPr/>
        </p:nvSpPr>
        <p:spPr bwMode="auto">
          <a:xfrm>
            <a:off x="5233760" y="3438943"/>
            <a:ext cx="576064" cy="360040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74F7048-DB7A-9D42-7A94-52FA56DE24AE}"/>
              </a:ext>
            </a:extLst>
          </p:cNvPr>
          <p:cNvSpPr txBox="1">
            <a:spLocks/>
          </p:cNvSpPr>
          <p:nvPr/>
        </p:nvSpPr>
        <p:spPr>
          <a:xfrm>
            <a:off x="2525064" y="750387"/>
            <a:ext cx="7524836" cy="1224016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defTabSz="5760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1" baseline="0">
                <a:solidFill>
                  <a:srgbClr val="445CE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Efficient Error Detection Methods </a:t>
            </a:r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for the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Number Theoretic Transforms</a:t>
            </a:r>
            <a:r>
              <a:rPr lang="en-GB" b="0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i="0" dirty="0">
                <a:solidFill>
                  <a:srgbClr val="445CEA"/>
                </a:solidFill>
                <a:effectLst/>
                <a:latin typeface="Arial" panose="020B0604020202020204" pitchFamily="34" charset="0"/>
              </a:rPr>
              <a:t>Lattice-Based Algorithms</a:t>
            </a:r>
            <a:endParaRPr lang="en-DE" kern="0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AB53BD-02D3-385E-52BE-18BBBCD70084}"/>
              </a:ext>
            </a:extLst>
          </p:cNvPr>
          <p:cNvGrpSpPr/>
          <p:nvPr/>
        </p:nvGrpSpPr>
        <p:grpSpPr>
          <a:xfrm>
            <a:off x="335360" y="1479226"/>
            <a:ext cx="1930172" cy="1571732"/>
            <a:chOff x="5555061" y="271087"/>
            <a:chExt cx="1930172" cy="1571732"/>
          </a:xfrm>
        </p:grpSpPr>
        <p:pic>
          <p:nvPicPr>
            <p:cNvPr id="2052" name="Picture 4" descr="Falcon">
              <a:extLst>
                <a:ext uri="{FF2B5EF4-FFF2-40B4-BE49-F238E27FC236}">
                  <a16:creationId xmlns:a16="http://schemas.microsoft.com/office/drawing/2014/main" id="{2D8CD577-C103-1F6A-C633-914015B937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22"/>
            <a:stretch/>
          </p:blipFill>
          <p:spPr bwMode="auto">
            <a:xfrm>
              <a:off x="5892423" y="1543107"/>
              <a:ext cx="1100842" cy="29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B38F117-3D7F-C264-E18B-7324F72A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9667" y="886018"/>
              <a:ext cx="1775566" cy="660335"/>
            </a:xfrm>
            <a:prstGeom prst="rect">
              <a:avLst/>
            </a:prstGeom>
          </p:spPr>
        </p:pic>
        <p:pic>
          <p:nvPicPr>
            <p:cNvPr id="2050" name="Picture 2" descr="Dilithium">
              <a:extLst>
                <a:ext uri="{FF2B5EF4-FFF2-40B4-BE49-F238E27FC236}">
                  <a16:creationId xmlns:a16="http://schemas.microsoft.com/office/drawing/2014/main" id="{5215774D-EAF9-32AB-F755-42A3D6933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061" y="271087"/>
              <a:ext cx="1775566" cy="84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87B821A-C3CA-35C8-B9FE-4CC229B5CE3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6000" y="5090602"/>
                <a:ext cx="11520000" cy="11725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i="1" dirty="0"/>
                  <a:t> extra multiplications</a:t>
                </a:r>
                <a:r>
                  <a:rPr lang="en-US" dirty="0"/>
                  <a:t> (Recomputing would require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𝑵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/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𝟐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𝒍𝒐𝒈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𝑵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extra multiplications)</a:t>
                </a:r>
              </a:p>
              <a:p>
                <a:endParaRPr lang="en-US" dirty="0"/>
              </a:p>
              <a:p>
                <a:r>
                  <a:rPr lang="en-US" dirty="0"/>
                  <a:t>Two error detection for </a:t>
                </a:r>
                <a:r>
                  <a:rPr lang="en-US" dirty="0" err="1"/>
                  <a:t>Dilithium</a:t>
                </a:r>
                <a:endParaRPr lang="en-DE" dirty="0"/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87B821A-C3CA-35C8-B9FE-4CC229B5C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6000" y="5090602"/>
                <a:ext cx="11520000" cy="1172593"/>
              </a:xfrm>
              <a:blipFill>
                <a:blip r:embed="rId7"/>
                <a:stretch>
                  <a:fillRect l="-1111" t="-41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61371-F7CF-5030-F03F-66F7F6AE8A30}"/>
                  </a:ext>
                </a:extLst>
              </p:cNvPr>
              <p:cNvSpPr txBox="1"/>
              <p:nvPr/>
            </p:nvSpPr>
            <p:spPr bwMode="auto">
              <a:xfrm>
                <a:off x="1679650" y="4050387"/>
                <a:ext cx="1243789" cy="31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</m:oMath>
                  </m:oMathPara>
                </a14:m>
                <a:endParaRPr lang="en-DE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61371-F7CF-5030-F03F-66F7F6AE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650" y="4050387"/>
                <a:ext cx="1243789" cy="319896"/>
              </a:xfrm>
              <a:prstGeom prst="rect">
                <a:avLst/>
              </a:prstGeom>
              <a:blipFill>
                <a:blip r:embed="rId7"/>
                <a:stretch>
                  <a:fillRect t="-1887" b="-75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78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0A836B-BF78-F269-6261-B153C916323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b="1" i="0" dirty="0">
                    <a:effectLst/>
                    <a:latin typeface="Arial" panose="020B0604020202020204" pitchFamily="34" charset="0"/>
                  </a:rPr>
                  <a:t>Module-Lattice-Based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Use polynomial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𝑋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de-DE" sz="1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ℤ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Better efficiency </a:t>
                </a:r>
              </a:p>
              <a:p>
                <a:pPr lvl="1"/>
                <a:r>
                  <a:rPr lang="en-US" dirty="0"/>
                  <a:t>Same security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Schoolbook-Multiplication”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operations</a:t>
                </a:r>
              </a:p>
              <a:p>
                <a:r>
                  <a:rPr lang="en-US" dirty="0"/>
                  <a:t>Fast Multiplication 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operations</a:t>
                </a:r>
              </a:p>
              <a:p>
                <a:endParaRPr lang="en-US" dirty="0"/>
              </a:p>
              <a:p>
                <a:r>
                  <a:rPr lang="en-US" b="1" dirty="0"/>
                  <a:t>Fast Multiplication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Calculate product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𝑁𝑇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𝑁𝑇𝑇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𝑁𝑇𝑇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is the elementwise multiplication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D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0A836B-BF78-F269-6261-B153C9163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270" t="-954" b="-44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3240EB5-0F51-706A-C134-8034983B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Theoretic Transform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3F2F4-AF2B-1B37-03B1-69BBB524E7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F9292-11AD-F4D7-290A-AAC1D7980E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C72AF-D68D-A505-84FF-9B8B21E1497A}"/>
              </a:ext>
            </a:extLst>
          </p:cNvPr>
          <p:cNvSpPr/>
          <p:nvPr/>
        </p:nvSpPr>
        <p:spPr bwMode="auto">
          <a:xfrm>
            <a:off x="579364" y="2780928"/>
            <a:ext cx="576064" cy="360040"/>
          </a:xfrm>
          <a:prstGeom prst="rightArrow">
            <a:avLst/>
          </a:prstGeom>
          <a:solidFill>
            <a:srgbClr val="445CEA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131579-3C41-5FD9-0CD7-91BC4AFCC627}"/>
                  </a:ext>
                </a:extLst>
              </p:cNvPr>
              <p:cNvSpPr txBox="1"/>
              <p:nvPr/>
            </p:nvSpPr>
            <p:spPr bwMode="auto">
              <a:xfrm>
                <a:off x="1443460" y="2780928"/>
                <a:ext cx="3388172" cy="343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defTabSz="576000" eaLnBrk="0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kern="0" baseline="0" dirty="0">
                    <a:latin typeface="+mn-lt"/>
                    <a:ea typeface="+mn-ea"/>
                    <a:cs typeface="+mn-cs"/>
                  </a:rPr>
                  <a:t>Fast arithmetic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𝑞</m:t>
                        </m:r>
                      </m:sub>
                    </m:sSub>
                    <m:r>
                      <a:rPr lang="de-DE" sz="18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sz="1800" kern="0" baseline="0" dirty="0">
                    <a:latin typeface="+mn-lt"/>
                    <a:ea typeface="+mn-ea"/>
                    <a:cs typeface="+mn-cs"/>
                  </a:rPr>
                  <a:t>necessary </a:t>
                </a:r>
                <a:r>
                  <a:rPr lang="de-DE" sz="1800" kern="0" dirty="0">
                    <a:latin typeface="+mn-lt"/>
                    <a:ea typeface="+mn-ea"/>
                    <a:cs typeface="+mn-cs"/>
                  </a:rPr>
                  <a:t> </a:t>
                </a:r>
                <a:endParaRPr lang="en-US" sz="1800" b="1" kern="0" baseline="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131579-3C41-5FD9-0CD7-91BC4AFCC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3460" y="2780928"/>
                <a:ext cx="3388172" cy="343235"/>
              </a:xfrm>
              <a:prstGeom prst="rect">
                <a:avLst/>
              </a:prstGeom>
              <a:blipFill>
                <a:blip r:embed="rId4"/>
                <a:stretch>
                  <a:fillRect l="-4317" t="-10714" r="-1259" b="-357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C0D448A-6FDD-3B87-E950-46BFBCF1BB5D}"/>
              </a:ext>
            </a:extLst>
          </p:cNvPr>
          <p:cNvGrpSpPr/>
          <p:nvPr/>
        </p:nvGrpSpPr>
        <p:grpSpPr>
          <a:xfrm>
            <a:off x="6526203" y="548720"/>
            <a:ext cx="5040560" cy="3195570"/>
            <a:chOff x="3434697" y="1988840"/>
            <a:chExt cx="5040560" cy="31955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C72D0A-D6DB-8FD7-AED6-DF18D7315521}"/>
                </a:ext>
              </a:extLst>
            </p:cNvPr>
            <p:cNvGrpSpPr/>
            <p:nvPr/>
          </p:nvGrpSpPr>
          <p:grpSpPr>
            <a:xfrm>
              <a:off x="3434697" y="1988840"/>
              <a:ext cx="5040560" cy="3195570"/>
              <a:chOff x="4003633" y="2780929"/>
              <a:chExt cx="3892567" cy="233147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CA28A51-A713-8C42-98F2-EA4E4A2EAB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955" t="32164" r="15138" b="6401"/>
              <a:stretch/>
            </p:blipFill>
            <p:spPr>
              <a:xfrm>
                <a:off x="4079776" y="2780929"/>
                <a:ext cx="3816424" cy="22322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EBEE66AD-7ABD-CC6B-3CBF-E001AE22C9C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003633" y="4581128"/>
                    <a:ext cx="152285" cy="1984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pPr marR="0" algn="l" defTabSz="576000" eaLnBrk="0" fontAlgn="auto" latinLnBrk="0" hangingPunct="0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  <a:buSzTx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kern="0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lang="de-DE" sz="1100" b="0" i="1" kern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oMath>
                      </m:oMathPara>
                    </a14:m>
                    <a:endParaRPr lang="de-DE" sz="1100" kern="0" baseline="-25000" dirty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AA3A17A-54E0-549F-AFB1-DCB105C8AC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003633" y="4581128"/>
                    <a:ext cx="152285" cy="19845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000" r="-8000" b="-606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5309C5F-D8A3-5F63-3BE5-EBF91B791DF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23792" y="4913950"/>
                    <a:ext cx="152285" cy="1984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pPr marR="0" algn="l" defTabSz="576000" eaLnBrk="0" fontAlgn="auto" latinLnBrk="0" hangingPunct="0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  <a:buSzTx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kern="0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lang="de-DE" sz="1100" b="0" i="1" kern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oMath>
                      </m:oMathPara>
                    </a14:m>
                    <a:endParaRPr lang="de-DE" sz="1100" kern="0" baseline="-25000" dirty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DAA6414-4551-ED41-7AD4-10A4C532CC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23792" y="4913950"/>
                    <a:ext cx="152285" cy="1984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000" r="-8000" b="-606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CF64954-544A-D8C3-FEA4-AB25812EA9A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238261" y="2780929"/>
                    <a:ext cx="155364" cy="212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pPr defTabSz="576000" eaLnBrk="0" fontAlgn="auto" hangingPunct="0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de-DE" sz="110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100" i="1" ker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de-DE" sz="1100" b="0" i="1" kern="0" baseline="-25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sz="1100" kern="0" baseline="-25000" dirty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5CA11FD-B3EE-488A-F747-3C0C7961D5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38261" y="2780929"/>
                    <a:ext cx="155364" cy="21223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077" t="-17143" r="-50000" b="-571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4407B729-0688-7959-DCC7-22D5D8E6131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375920" y="3329774"/>
                    <a:ext cx="155363" cy="212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pPr marR="0" algn="l" defTabSz="576000" eaLnBrk="0" fontAlgn="auto" latinLnBrk="0" hangingPunct="0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  <a:buSzTx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de-DE" sz="1100" b="0" i="1" kern="0" baseline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lang="de-DE" sz="1100" b="0" i="1" kern="0" baseline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acc>
                          <m:r>
                            <a:rPr lang="de-DE" sz="1100" b="0" i="1" kern="0" baseline="-25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oMath>
                      </m:oMathPara>
                    </a14:m>
                    <a:endParaRPr lang="de-DE" sz="1100" kern="0" baseline="-25000" dirty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AFACED5-7A83-4E5A-607D-97B78F8A35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375920" y="3329774"/>
                    <a:ext cx="155363" cy="2122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000" t="-17143" r="-52000" b="-571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4BC22E-10D5-3382-D28C-9091131EDBE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490093" y="3574545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endParaRPr lang="de-DE" sz="1600" baseline="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5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8FB0DB-3D2E-E2B8-1A26-610322F5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Theoretic Transform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7CEF6-C417-DA22-A953-2A90AADEB2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DFE0E-5918-8D25-B593-E1463BA54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0A9AC690-B16B-DC9A-122B-1B3BDC105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4996" y="1797287"/>
            <a:ext cx="5758537" cy="3263425"/>
          </a:xfrm>
          <a:prstGeom prst="rect">
            <a:avLst/>
          </a:prstGeom>
        </p:spPr>
      </p:pic>
      <p:pic>
        <p:nvPicPr>
          <p:cNvPr id="94" name="Picture 93" descr="A black and white diagram with white lines and circles&#10;&#10;Description automatically generated">
            <a:extLst>
              <a:ext uri="{FF2B5EF4-FFF2-40B4-BE49-F238E27FC236}">
                <a16:creationId xmlns:a16="http://schemas.microsoft.com/office/drawing/2014/main" id="{23165076-69C1-3A4C-5B32-70E65ACCC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852936"/>
            <a:ext cx="3674261" cy="169304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A8BA04B-F172-C731-43DC-350FEDEEFFDC}"/>
              </a:ext>
            </a:extLst>
          </p:cNvPr>
          <p:cNvSpPr txBox="1"/>
          <p:nvPr/>
        </p:nvSpPr>
        <p:spPr bwMode="auto">
          <a:xfrm>
            <a:off x="2026626" y="5181600"/>
            <a:ext cx="28752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400" kern="0" baseline="0" dirty="0">
                <a:latin typeface="+mn-lt"/>
                <a:ea typeface="+mn-ea"/>
                <a:cs typeface="+mn-cs"/>
              </a:rPr>
              <a:t>General structure of an NTT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9616A6-D562-0449-A69C-890B53A741AF}"/>
              </a:ext>
            </a:extLst>
          </p:cNvPr>
          <p:cNvSpPr txBox="1"/>
          <p:nvPr/>
        </p:nvSpPr>
        <p:spPr bwMode="auto">
          <a:xfrm>
            <a:off x="7935651" y="4648200"/>
            <a:ext cx="28752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400" kern="0" baseline="0" dirty="0">
                <a:latin typeface="+mn-lt"/>
                <a:ea typeface="+mn-ea"/>
                <a:cs typeface="+mn-cs"/>
              </a:rPr>
              <a:t>Breakdown into core operations</a:t>
            </a:r>
          </a:p>
        </p:txBody>
      </p:sp>
    </p:spTree>
    <p:extLst>
      <p:ext uri="{BB962C8B-B14F-4D97-AF65-F5344CB8AC3E}">
        <p14:creationId xmlns:p14="http://schemas.microsoft.com/office/powerpoint/2010/main" val="622822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  <p:tag name="INFINEON_CATEGORY" val="{&quot;CategoryList&quot;:[],&quot;CategoryDictionary&quot;:{}}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YBAQEBAQEBAQEBAQEBAQIAAAAAAAAAAwAAAAMAAAAA/////wQASw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0GBAEGmsRCrWeMKWDzcgcFAAAAAAADAAAAAAADAAAAAwADAAEA////////BAAAAAMAEAALVNGgrCHzak+1I7mkeTCCY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F0GBAEGmsRCrWeMKWDzcgcDRGF0YQAbAAAABExpbmtlZFNoYXBlRGF0YQAFAAAAAAACTmFtZQAZAAAATGlua2VkU2hhcGVzRGF0YVByb3BlcnR5ABBWZXJzaW9uAAAAAAAJTGFzdFdyaXRlAEHvOgOCAQAAAAEA/////8YAxgAAAAVfaWQAEAAAAARU0aCsIfNqT7UjuaR5MIJhA0RhdGEAUwAAAAhQcmVzZW50YXRpb25TY2FubmVkRm9yTGlua2VkU2hhcGVzAAECTnVtYmVyRm9ybWF0U2VwYXJhdG9yTW9kZQAKAAAAQXV0b21hdGljAAACTmFtZQAkAAAATGlua2VkU2hhcGVQcmVzZW50YXRpb25TZXR0aW5nc0RhdGEAEFZlcnNpb24AAAAAAAlMYXN0V3JpdGUAWe86A4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hree_ColumnsMIOPlaceholderMapping.13MIOPlaceholderMapping-Infineon 16:9MIOPlaceholderMapping.3 columnsMIOPlaceholderMapping.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hree_ColumnsMIOPlaceholderMapping.14MIOPlaceholderMapping-Infineon 16:9MIOPlaceholderMapping.Row | 3 columnsMIOPlaceholderMapping.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our_ColumnsMIOPlaceholderMapping.15MIOPlaceholderMapping-Infineon 16:9MIOPlaceholderMapping.4 columnsMIOPlaceholderMapping.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Four_ColumnsMIOPlaceholderMapping.16MIOPlaceholderMapping-Infineon 16:9MIOPlaceholderMapping.Row | 4 columnsMIOPlaceholderMapping.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_1MIOPlaceholderMapping.2MIOPlaceholderMapping-Infineon 16:9MIOPlaceholderMapping.Presentation title 1MIOPlaceholderMapping.1MIOPlaceholderMapping;Infineon 16:9MIOPlaceholderMapping.IFX_PresentationTitle_2MIOPlaceholderMapping.3MIOPlaceholderMapping-Infineon 16:9MIOPlaceholderMapping.Presentation title 1MIOPlaceholderMapping.1MIOPlaceholderMapping;Infineon 16:9MIOPlaceholderMapping.IFX_PresentationTitle_3MIOPlaceholderMapping.4MIOPlaceholderMapping-Infineon 16:9MIOPlaceholderMapping.Presentation title 1MIOPlaceholderMapping.1MIOPlaceholderMapping;Infineon 16:9MIOPlaceholderMapping.IFX_PresentationTitle_1MIOPlaceholderMapping.2MIOPlaceholderMapping.Picture Placeholder 20MIOPlaceholderMapping.18MIOPlaceholderMapping-Infineon 16:9MIOPlaceholderMapping.Presentation title 1MIOPlaceholderMapping.1MIOPlaceholderMapping.Crystal Picture PlaceholderMIOPlaceholderMapping.15MIOPlaceholderMapping;Infineon 16:9MIOPlaceholderMapping.IFX_PresentationTitle_2MIOPlaceholderMapping.3MIOPlaceholderMapping.Picture Placeholder 20MIOPlaceholderMapping.14MIOPlaceholderMapping-Infineon 16:9MIOPlaceholderMapping.Presentation title 1MIOPlaceholderMapping.1MIOPlaceholderMapping.Crystal Picture PlaceholderMIOPlaceholderMapping.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EmptyMIOPlaceholderMapping.17MIOPlaceholderMapping-Infineon 16:9MIOPlaceholderMapping.EmptyMIOPlaceholderMapping.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ullpicMIOPlaceholderMapping.18MIOPlaceholderMapping-Infineon 16:9MIOPlaceholderMapping.FullpicMIOPlaceholderMapping.1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inal_ClaimMIOPlaceholderMapping.19MIOPlaceholderMapping-Infineon 16:9MIOPlaceholderMapping.FinalMIOPlaceholderMapping.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MIOPlaceholderMapping.1MIOPlaceholderMapping-Infineon 16:9MIOPlaceholderMapping.Presentation title 3MIOPlaceholderMapping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OnlyMIOPlaceholderMapping.5MIOPlaceholderMapping-Infineon 16:9MIOPlaceholderMapping.Title OnlyMIOPlaceholderMapping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4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True"/>
  <p:tag name="MIO_NUMBER_OF_VALID_LAYOUTS" val="18"/>
  <p:tag name="MIO_HDS" val="True"/>
  <p:tag name="MIO_SKIPVERSION" val="01.01.0001 00:00:00"/>
  <p:tag name="MIO_EKGUID" val="f8120ca7-cceb-428f-a7d0-f20ce9397e1b"/>
  <p:tag name="MIO_UPDATE" val="True"/>
  <p:tag name="MIO_VERSION" val="13.05.2023 07:12:22"/>
  <p:tag name="MIO_DBID" val="FDE84254-54DB-49E3-9A0E-CDE72035D530"/>
  <p:tag name="MIO_LASTDOWNLOADED" val="26.07.2023 12:28:29.220"/>
  <p:tag name="MIO_OBJECTNAME" val="Infineon LCD 16:9"/>
  <p:tag name="MIO_CDID" val="e2fc2f9e-d5cf-4311-b3a1-0559b8fd1ab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ContentMIOPlaceholderMapping.6MIOPlaceholderMapping-Infineon 16:9MIOPlaceholderMapping.Title | contentMIOPlaceholderMapping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wo_ContentMIOPlaceholderMapping.8MIOPlaceholderMapping-Infineon 16:9MIOPlaceholderMapping.2 contentsMIOPlaceholderMapping.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SectionMIOPlaceholderMapping.9MIOPlaceholderMapping-Infineon 16:9MIOPlaceholderMapping.Section 1MIOPlaceholderMapping.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Four_ContentMIOPlaceholderMapping.10MIOPlaceholderMapping-Infineon 16:9MIOPlaceholderMapping.4 contentsMIOPlaceholderMapping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wo_ColumnsMIOPlaceholderMapping.11MIOPlaceholderMapping-Infineon 16:9MIOPlaceholderMapping.Row | 2 columnsMIOPlaceholderMapping.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Two_Columns_RowMIOPlaceholderMapping.12MIOPlaceholderMapping-Infineon 16:9MIOPlaceholderMapping.Row | 2 columns | rowMIOPlaceholderMapping.11"/>
</p:tagLst>
</file>

<file path=ppt/theme/theme1.xml><?xml version="1.0" encoding="utf-8"?>
<a:theme xmlns:a="http://schemas.openxmlformats.org/drawingml/2006/main" name="Infineon 16:9">
  <a:themeElements>
    <a:clrScheme name="Infineon 2023 - 2">
      <a:dk1>
        <a:srgbClr val="1D1D1D"/>
      </a:dk1>
      <a:lt1>
        <a:srgbClr val="FFFFFF"/>
      </a:lt1>
      <a:dk2>
        <a:srgbClr val="0A8276"/>
      </a:dk2>
      <a:lt2>
        <a:srgbClr val="8D8786"/>
      </a:lt2>
      <a:accent1>
        <a:srgbClr val="0A8276"/>
      </a:accent1>
      <a:accent2>
        <a:srgbClr val="575352"/>
      </a:accent2>
      <a:accent3>
        <a:srgbClr val="F97414"/>
      </a:accent3>
      <a:accent4>
        <a:srgbClr val="9BBA43"/>
      </a:accent4>
      <a:accent5>
        <a:srgbClr val="FCD442"/>
      </a:accent5>
      <a:accent6>
        <a:srgbClr val="9C216E"/>
      </a:accent6>
      <a:hlink>
        <a:srgbClr val="0A8276"/>
      </a:hlink>
      <a:folHlink>
        <a:srgbClr val="0A8276"/>
      </a:folHlink>
    </a:clrScheme>
    <a:fontScheme name="Infineon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defTabSz="576000" eaLnBrk="0" hangingPunct="0">
          <a:lnSpc>
            <a:spcPct val="120000"/>
          </a:lnSpc>
          <a:defRPr sz="1600" baseline="0" dirty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>
        <a:ln w="9525">
          <a:solidFill>
            <a:schemeClr val="bg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t" anchorCtr="0">
        <a:spAutoFit/>
      </a:bodyPr>
      <a:lstStyle>
        <a:defPPr marL="252000" marR="0" indent="-252000" algn="l" defTabSz="576000" eaLnBrk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‒"/>
          <a:tabLst/>
          <a:defRPr sz="1800" kern="0" baseline="0" dirty="0"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100">
      <a:srgbClr val="0A8276"/>
    </a:custClr>
    <a:custClr name="Ocean 80">
      <a:srgbClr val="3B9B91"/>
    </a:custClr>
    <a:custClr name="Ocean 60">
      <a:srgbClr val="6CB4AD"/>
    </a:custClr>
    <a:custClr name="Ocean 40">
      <a:srgbClr val="B8DEDA"/>
    </a:custClr>
    <a:custClr name="White">
      <a:srgbClr val="FFFFFF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Main">
      <a:srgbClr val="9BBA43"/>
    </a:custClr>
    <a:custClr name="Berry Main">
      <a:srgbClr val="9C216E"/>
    </a:custClr>
    <a:custClr name="Engineering Main">
      <a:srgbClr val="575352"/>
    </a:custClr>
    <a:custClr name="Sun Main">
      <a:srgbClr val="F97414"/>
    </a:custClr>
    <a:custClr name="Sand Main">
      <a:srgbClr val="FCD442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Light">
      <a:srgbClr val="B9D257"/>
    </a:custClr>
    <a:custClr name="Berry Light">
      <a:srgbClr val="BE3283"/>
    </a:custClr>
    <a:custClr name="Engineering Light">
      <a:srgbClr val="8D8786"/>
    </a:custClr>
    <a:custClr name="Sun Light">
      <a:srgbClr val="FF9737"/>
    </a:custClr>
    <a:custClr name="Sand Light">
      <a:srgbClr val="FBE273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Grey 300 ">
      <a:srgbClr val="DCD5D7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</a:custClrLst>
  <a:extLst>
    <a:ext uri="{05A4C25C-085E-4340-85A3-A5531E510DB2}">
      <thm15:themeFamily xmlns:thm15="http://schemas.microsoft.com/office/thememl/2012/main" name="Default Theme" id="{1E115DF3-41F0-4647-B0A5-8A317E6D094E}" vid="{137F0F39-D844-4AA9-B871-823A03F108D0}"/>
    </a:ext>
  </a:extLst>
</a:theme>
</file>

<file path=ppt/theme/theme2.xml><?xml version="1.0" encoding="utf-8"?>
<a:theme xmlns:a="http://schemas.openxmlformats.org/drawingml/2006/main" name="Larissa-Design">
  <a:themeElements>
    <a:clrScheme name="Infineon">
      <a:dk1>
        <a:srgbClr val="000000"/>
      </a:dk1>
      <a:lt1>
        <a:srgbClr val="FFFFFF"/>
      </a:lt1>
      <a:dk2>
        <a:srgbClr val="FFE054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 xmlns="a709603d-609a-478b-a91d-3c5e984c0e79">0</Ver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5AAE9148B404486CBFDD74AD2AA0B" ma:contentTypeVersion="2" ma:contentTypeDescription="Create a new document." ma:contentTypeScope="" ma:versionID="a24cc1775e4f53b56bd6bf310015a115">
  <xsd:schema xmlns:xsd="http://www.w3.org/2001/XMLSchema" xmlns:xs="http://www.w3.org/2001/XMLSchema" xmlns:p="http://schemas.microsoft.com/office/2006/metadata/properties" xmlns:ns2="a709603d-609a-478b-a91d-3c5e984c0e79" xmlns:ns3="6ef45842-284e-44e4-b2db-1749e7948b44" targetNamespace="http://schemas.microsoft.com/office/2006/metadata/properties" ma:root="true" ma:fieldsID="f8923fe8aa0ace7ab58ef4ccc8b43a85" ns2:_="" ns3:_="">
    <xsd:import namespace="a709603d-609a-478b-a91d-3c5e984c0e79"/>
    <xsd:import namespace="6ef45842-284e-44e4-b2db-1749e7948b44"/>
    <xsd:element name="properties">
      <xsd:complexType>
        <xsd:sequence>
          <xsd:element name="documentManagement">
            <xsd:complexType>
              <xsd:all>
                <xsd:element ref="ns2:V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603d-609a-478b-a91d-3c5e984c0e79" elementFormDefault="qualified">
    <xsd:import namespace="http://schemas.microsoft.com/office/2006/documentManagement/types"/>
    <xsd:import namespace="http://schemas.microsoft.com/office/infopath/2007/PartnerControls"/>
    <xsd:element name="Ver" ma:index="8" nillable="true" ma:displayName="Ver" ma:default="0" ma:internalName="V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5842-284e-44e4-b2db-1749e7948b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44A13-A380-40B3-9980-61BD11F58D0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63C6748B-B74E-4BE1-834C-AEBB9BCA18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9A1D5-F553-4264-9022-E0136C61CE2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a709603d-609a-478b-a91d-3c5e984c0e79"/>
    <ds:schemaRef ds:uri="6ef45842-284e-44e4-b2db-1749e7948b44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AF2014AB-78C2-4F59-9D6E-9572E72F7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9603d-609a-478b-a91d-3c5e984c0e79"/>
    <ds:schemaRef ds:uri="6ef45842-284e-44e4-b2db-1749e7948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53651</TotalTime>
  <Words>1802</Words>
  <Application>Microsoft Office PowerPoint</Application>
  <PresentationFormat>Widescreen</PresentationFormat>
  <Paragraphs>729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Arial</vt:lpstr>
      <vt:lpstr>Cambria Math</vt:lpstr>
      <vt:lpstr>Verdana</vt:lpstr>
      <vt:lpstr>Infineon 16:9</vt:lpstr>
      <vt:lpstr>Efficient Error Detection Methods for the Number Theoretic Transforms in Lattice-Based Algorithms</vt:lpstr>
      <vt:lpstr>Motivation</vt:lpstr>
      <vt:lpstr>Contribution</vt:lpstr>
      <vt:lpstr>Contribution</vt:lpstr>
      <vt:lpstr>Contribution</vt:lpstr>
      <vt:lpstr>Contribution</vt:lpstr>
      <vt:lpstr>Contribution</vt:lpstr>
      <vt:lpstr>Number Theoretic Transform</vt:lpstr>
      <vt:lpstr>Number Theoretic Transform</vt:lpstr>
      <vt:lpstr>Number Theoretic Transform</vt:lpstr>
      <vt:lpstr>Fault Model</vt:lpstr>
      <vt:lpstr>Recomputing (Sarker 2019) Techniques in the Literature</vt:lpstr>
      <vt:lpstr>Weighted Checksums (Tao, Hartmann, and Chen 1990 and Wang and Jha 1994) Applying methods known for FFT</vt:lpstr>
      <vt:lpstr>Weighted Checksums (Tao, Hartmann, and Chen 1990 and Wang and Jha 1994) Applying methods known for FFT</vt:lpstr>
      <vt:lpstr>Weighted Checksums (Tao, Hartmann, and Chen 1990 and Wang and Jha 1994) Applying methods known for FFT</vt:lpstr>
      <vt:lpstr>Weighted Checksums (Tao, Hartmann, and Chen 1990 and Wang and Jha 1994) Applying methods known for FFT</vt:lpstr>
      <vt:lpstr>Weighted Checksums (Tao, Hartmann, and Chen 1990 and Wang and Jha 1994) Applying methods known for FFT</vt:lpstr>
      <vt:lpstr> Choice of a</vt:lpstr>
      <vt:lpstr> Choice of a</vt:lpstr>
      <vt:lpstr> Choice of a</vt:lpstr>
      <vt:lpstr> Choice of a</vt:lpstr>
      <vt:lpstr> Two error detection?</vt:lpstr>
      <vt:lpstr>Two error detection</vt:lpstr>
      <vt:lpstr>Two error detection</vt:lpstr>
      <vt:lpstr> Choice of a and α</vt:lpstr>
      <vt:lpstr>Conclusion and open problems</vt:lpstr>
      <vt:lpstr>Conclusion and open problems</vt:lpstr>
      <vt:lpstr>Conclusion and open problems</vt:lpstr>
      <vt:lpstr>Conclusion and open problems</vt:lpstr>
      <vt:lpstr>Thank you for your attention!</vt:lpstr>
    </vt:vector>
  </TitlesOfParts>
  <Company>Infineon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Resilience in the Number-Theoretic Transform</dc:title>
  <dc:creator>Abdelmonem Mohamed (ATV MC PAI AC CDS)</dc:creator>
  <cp:lastModifiedBy>uxlen</cp:lastModifiedBy>
  <cp:revision>25</cp:revision>
  <dcterms:created xsi:type="dcterms:W3CDTF">2024-04-25T09:22:00Z</dcterms:created>
  <dcterms:modified xsi:type="dcterms:W3CDTF">2025-04-02T21:45:50Z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D">
    <vt:lpwstr/>
  </property>
  <property fmtid="{D5CDD505-2E9C-101B-9397-08002B2CF9AE}" pid="3" name="DocumentVersion">
    <vt:lpwstr/>
  </property>
  <property fmtid="{D5CDD505-2E9C-101B-9397-08002B2CF9AE}" pid="4" name="Proprietary">
    <vt:lpwstr/>
  </property>
  <property fmtid="{D5CDD505-2E9C-101B-9397-08002B2CF9AE}" pid="5" name="ConfidentialityMarking">
    <vt:lpwstr>restricted</vt:lpwstr>
  </property>
  <property fmtid="{D5CDD505-2E9C-101B-9397-08002B2CF9AE}" pid="6" name="AdditionalMarking">
    <vt:lpwstr/>
  </property>
  <property fmtid="{D5CDD505-2E9C-101B-9397-08002B2CF9AE}" pid="7" name="TemplateCompany">
    <vt:lpwstr>IFX</vt:lpwstr>
  </property>
  <property fmtid="{D5CDD505-2E9C-101B-9397-08002B2CF9AE}" pid="8" name="ContentTypeId">
    <vt:lpwstr>0x010100A655AAE9148B404486CBFDD74AD2AA0B</vt:lpwstr>
  </property>
  <property fmtid="{D5CDD505-2E9C-101B-9397-08002B2CF9AE}" pid="9" name="empower.integration.Classification.DocumentId">
    <vt:lpwstr/>
  </property>
  <property fmtid="{D5CDD505-2E9C-101B-9397-08002B2CF9AE}" pid="10" name="empower.integration.Classification.DocumentVersion">
    <vt:lpwstr/>
  </property>
  <property fmtid="{D5CDD505-2E9C-101B-9397-08002B2CF9AE}" pid="11" name="empower.integration.Classification.DocumentOwner">
    <vt:lpwstr/>
  </property>
  <property fmtid="{D5CDD505-2E9C-101B-9397-08002B2CF9AE}" pid="12" name="empower.integration.Classification.ShowFooter">
    <vt:bool>true</vt:bool>
  </property>
  <property fmtid="{D5CDD505-2E9C-101B-9397-08002B2CF9AE}" pid="13" name="empower.integration.Classification.RestrictionLevel">
    <vt:i4>1</vt:i4>
  </property>
  <property fmtid="{D5CDD505-2E9C-101B-9397-08002B2CF9AE}" pid="14" name="empower.integration.Classification.FooterDate">
    <vt:filetime>2023-03-18T12:11:36Z</vt:filetime>
  </property>
  <property fmtid="{D5CDD505-2E9C-101B-9397-08002B2CF9AE}" pid="15" name="empower.integration.Classification.DateFormat">
    <vt:lpwstr>d MMM yyyy</vt:lpwstr>
  </property>
  <property fmtid="{D5CDD505-2E9C-101B-9397-08002B2CF9AE}" pid="16" name="empower.integration.Classification.IsDraft">
    <vt:bool>false</vt:bool>
  </property>
  <property fmtid="{D5CDD505-2E9C-101B-9397-08002B2CF9AE}" pid="17" name="empower.integration.Classification.IsProprietary">
    <vt:bool>false</vt:bool>
  </property>
  <property fmtid="{D5CDD505-2E9C-101B-9397-08002B2CF9AE}" pid="18" name="empower.integration.Classification.HasAdditionalMarking">
    <vt:bool>false</vt:bool>
  </property>
  <property fmtid="{D5CDD505-2E9C-101B-9397-08002B2CF9AE}" pid="19" name="empower.integration.Classification.AdditionalMarking">
    <vt:lpwstr/>
  </property>
  <property fmtid="{D5CDD505-2E9C-101B-9397-08002B2CF9AE}" pid="20" name="empower.integration.Classification.IsEmpowerClassified">
    <vt:bool>true</vt:bool>
  </property>
  <property fmtid="{D5CDD505-2E9C-101B-9397-08002B2CF9AE}" pid="21" name="empower_migrated_document">
    <vt:lpwstr>true</vt:lpwstr>
  </property>
  <property fmtid="{D5CDD505-2E9C-101B-9397-08002B2CF9AE}" pid="22" name="MSIP_Label_a15a25aa-e944-415d-b7a7-40f6b9180b6b_Enabled">
    <vt:lpwstr>true</vt:lpwstr>
  </property>
  <property fmtid="{D5CDD505-2E9C-101B-9397-08002B2CF9AE}" pid="23" name="MSIP_Label_a15a25aa-e944-415d-b7a7-40f6b9180b6b_SetDate">
    <vt:lpwstr>2023-03-24T13:40:28Z</vt:lpwstr>
  </property>
  <property fmtid="{D5CDD505-2E9C-101B-9397-08002B2CF9AE}" pid="24" name="MSIP_Label_a15a25aa-e944-415d-b7a7-40f6b9180b6b_Method">
    <vt:lpwstr>Standard</vt:lpwstr>
  </property>
  <property fmtid="{D5CDD505-2E9C-101B-9397-08002B2CF9AE}" pid="25" name="MSIP_Label_a15a25aa-e944-415d-b7a7-40f6b9180b6b_Name">
    <vt:lpwstr>a15a25aa-e944-415d-b7a7-40f6b9180b6b</vt:lpwstr>
  </property>
  <property fmtid="{D5CDD505-2E9C-101B-9397-08002B2CF9AE}" pid="26" name="MSIP_Label_a15a25aa-e944-415d-b7a7-40f6b9180b6b_SiteId">
    <vt:lpwstr>eeb8d0e8-3544-41d3-aac6-934c309faf5a</vt:lpwstr>
  </property>
  <property fmtid="{D5CDD505-2E9C-101B-9397-08002B2CF9AE}" pid="27" name="MSIP_Label_a15a25aa-e944-415d-b7a7-40f6b9180b6b_ActionId">
    <vt:lpwstr>73b1d637-b020-4fda-a205-ff5e02ff8705</vt:lpwstr>
  </property>
  <property fmtid="{D5CDD505-2E9C-101B-9397-08002B2CF9AE}" pid="28" name="MSIP_Label_a15a25aa-e944-415d-b7a7-40f6b9180b6b_ContentBits">
    <vt:lpwstr>0</vt:lpwstr>
  </property>
</Properties>
</file>